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diagrams/drawing5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70" r:id="rId11"/>
    <p:sldId id="271" r:id="rId12"/>
    <p:sldId id="272" r:id="rId13"/>
    <p:sldId id="263" r:id="rId14"/>
    <p:sldId id="264" r:id="rId15"/>
    <p:sldId id="267" r:id="rId16"/>
    <p:sldId id="265" r:id="rId17"/>
    <p:sldId id="269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D15C6-8ECF-43F8-9102-C73B46A68E91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5E62033-600D-4395-8719-CFAEE4B9AE2F}">
      <dgm:prSet phldrT="[Текст]"/>
      <dgm:spPr/>
      <dgm:t>
        <a:bodyPr/>
        <a:lstStyle/>
        <a:p>
          <a:r>
            <a:rPr lang="ru-RU" dirty="0" smtClean="0"/>
            <a:t>Источник передачи</a:t>
          </a:r>
          <a:endParaRPr lang="ru-RU" dirty="0"/>
        </a:p>
      </dgm:t>
    </dgm:pt>
    <dgm:pt modelId="{60C4E55A-AD0E-44DC-AAE3-0297D6B02D35}" type="parTrans" cxnId="{435BD478-1893-4910-95D2-21A324517A42}">
      <dgm:prSet/>
      <dgm:spPr/>
      <dgm:t>
        <a:bodyPr/>
        <a:lstStyle/>
        <a:p>
          <a:endParaRPr lang="ru-RU"/>
        </a:p>
      </dgm:t>
    </dgm:pt>
    <dgm:pt modelId="{EE72EA6B-8CC7-4F1E-8150-031DCBF05A5E}" type="sibTrans" cxnId="{435BD478-1893-4910-95D2-21A324517A42}">
      <dgm:prSet/>
      <dgm:spPr/>
      <dgm:t>
        <a:bodyPr/>
        <a:lstStyle/>
        <a:p>
          <a:endParaRPr lang="ru-RU"/>
        </a:p>
      </dgm:t>
    </dgm:pt>
    <dgm:pt modelId="{261D2172-7EB9-4DBE-AFC8-DCA7B3EB785E}">
      <dgm:prSet phldrT="[Текст]"/>
      <dgm:spPr/>
      <dgm:t>
        <a:bodyPr/>
        <a:lstStyle/>
        <a:p>
          <a:r>
            <a:rPr lang="ru-RU" dirty="0" smtClean="0"/>
            <a:t>Канал связи</a:t>
          </a:r>
          <a:endParaRPr lang="ru-RU" dirty="0"/>
        </a:p>
      </dgm:t>
    </dgm:pt>
    <dgm:pt modelId="{84BE3BCE-E72A-467C-87D5-4441415B5C3A}" type="parTrans" cxnId="{79084CDB-566F-45A1-AC7E-C2964302EBFC}">
      <dgm:prSet/>
      <dgm:spPr/>
      <dgm:t>
        <a:bodyPr/>
        <a:lstStyle/>
        <a:p>
          <a:endParaRPr lang="ru-RU"/>
        </a:p>
      </dgm:t>
    </dgm:pt>
    <dgm:pt modelId="{EFBD12F7-D3CE-4426-BCA7-471D1565617E}" type="sibTrans" cxnId="{79084CDB-566F-45A1-AC7E-C2964302EBFC}">
      <dgm:prSet/>
      <dgm:spPr/>
      <dgm:t>
        <a:bodyPr/>
        <a:lstStyle/>
        <a:p>
          <a:endParaRPr lang="ru-RU"/>
        </a:p>
      </dgm:t>
    </dgm:pt>
    <dgm:pt modelId="{F7CF8AA2-E5CE-4EC3-B8FF-8A7B814BCC44}">
      <dgm:prSet phldrT="[Текст]"/>
      <dgm:spPr/>
      <dgm:t>
        <a:bodyPr/>
        <a:lstStyle/>
        <a:p>
          <a:r>
            <a:rPr lang="ru-RU" dirty="0" smtClean="0"/>
            <a:t>Приемник передачи</a:t>
          </a:r>
          <a:endParaRPr lang="ru-RU" dirty="0"/>
        </a:p>
      </dgm:t>
    </dgm:pt>
    <dgm:pt modelId="{F44C4E78-5880-4AC1-BF53-284669D98F79}" type="parTrans" cxnId="{4C2AC880-2B17-48E2-9E73-E897006936AA}">
      <dgm:prSet/>
      <dgm:spPr/>
      <dgm:t>
        <a:bodyPr/>
        <a:lstStyle/>
        <a:p>
          <a:endParaRPr lang="ru-RU"/>
        </a:p>
      </dgm:t>
    </dgm:pt>
    <dgm:pt modelId="{9E126570-57D6-45F9-944A-B46DF04CF1D7}" type="sibTrans" cxnId="{4C2AC880-2B17-48E2-9E73-E897006936AA}">
      <dgm:prSet/>
      <dgm:spPr/>
      <dgm:t>
        <a:bodyPr/>
        <a:lstStyle/>
        <a:p>
          <a:endParaRPr lang="ru-RU"/>
        </a:p>
      </dgm:t>
    </dgm:pt>
    <dgm:pt modelId="{7F526C16-91EE-4321-8C6F-2061AFDD42F5}">
      <dgm:prSet/>
      <dgm:spPr/>
      <dgm:t>
        <a:bodyPr/>
        <a:lstStyle/>
        <a:p>
          <a:r>
            <a:rPr lang="ru-RU" dirty="0" smtClean="0"/>
            <a:t>кодирование</a:t>
          </a:r>
          <a:endParaRPr lang="ru-RU" dirty="0"/>
        </a:p>
      </dgm:t>
    </dgm:pt>
    <dgm:pt modelId="{2D4DCE65-7ABC-4458-ABA9-BB32CF329775}" type="parTrans" cxnId="{024B3C79-C129-454A-9ABF-13EAA8E23D48}">
      <dgm:prSet/>
      <dgm:spPr/>
      <dgm:t>
        <a:bodyPr/>
        <a:lstStyle/>
        <a:p>
          <a:endParaRPr lang="ru-RU"/>
        </a:p>
      </dgm:t>
    </dgm:pt>
    <dgm:pt modelId="{3120EFE7-4F36-4664-8563-B49B55E06E07}" type="sibTrans" cxnId="{024B3C79-C129-454A-9ABF-13EAA8E23D48}">
      <dgm:prSet/>
      <dgm:spPr/>
      <dgm:t>
        <a:bodyPr/>
        <a:lstStyle/>
        <a:p>
          <a:endParaRPr lang="ru-RU"/>
        </a:p>
      </dgm:t>
    </dgm:pt>
    <dgm:pt modelId="{F2481398-C829-405F-A31E-08A2457E6EFB}">
      <dgm:prSet/>
      <dgm:spPr/>
      <dgm:t>
        <a:bodyPr/>
        <a:lstStyle/>
        <a:p>
          <a:r>
            <a:rPr lang="ru-RU" dirty="0" smtClean="0"/>
            <a:t>декодирование</a:t>
          </a:r>
          <a:endParaRPr lang="ru-RU" dirty="0"/>
        </a:p>
      </dgm:t>
    </dgm:pt>
    <dgm:pt modelId="{4538F3D0-C02C-45EE-839D-5F20C2A173DC}" type="parTrans" cxnId="{D1ECC9C5-3B44-4110-AFB3-AEB3039F6EF2}">
      <dgm:prSet/>
      <dgm:spPr/>
      <dgm:t>
        <a:bodyPr/>
        <a:lstStyle/>
        <a:p>
          <a:endParaRPr lang="ru-RU"/>
        </a:p>
      </dgm:t>
    </dgm:pt>
    <dgm:pt modelId="{A48AE037-D7E0-428C-8A5F-F2526544EEAD}" type="sibTrans" cxnId="{D1ECC9C5-3B44-4110-AFB3-AEB3039F6EF2}">
      <dgm:prSet/>
      <dgm:spPr/>
      <dgm:t>
        <a:bodyPr/>
        <a:lstStyle/>
        <a:p>
          <a:endParaRPr lang="ru-RU"/>
        </a:p>
      </dgm:t>
    </dgm:pt>
    <dgm:pt modelId="{B0F32D69-E41C-4C51-8C04-BC4C300C4D06}" type="pres">
      <dgm:prSet presAssocID="{F28D15C6-8ECF-43F8-9102-C73B46A68E91}" presName="Name0" presStyleCnt="0">
        <dgm:presLayoutVars>
          <dgm:dir/>
          <dgm:resizeHandles val="exact"/>
        </dgm:presLayoutVars>
      </dgm:prSet>
      <dgm:spPr/>
    </dgm:pt>
    <dgm:pt modelId="{6A7ECBE7-E184-4D90-8E61-E7DB078B7A96}" type="pres">
      <dgm:prSet presAssocID="{C5E62033-600D-4395-8719-CFAEE4B9AE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6EC23-1159-4D7F-BD85-D47F153DFC7C}" type="pres">
      <dgm:prSet presAssocID="{EE72EA6B-8CC7-4F1E-8150-031DCBF05A5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F03EF8E-F158-4C3C-8823-C2AC1877C9E2}" type="pres">
      <dgm:prSet presAssocID="{EE72EA6B-8CC7-4F1E-8150-031DCBF05A5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03047AD-46D1-49BA-8107-380FB63FBD00}" type="pres">
      <dgm:prSet presAssocID="{7F526C16-91EE-4321-8C6F-2061AFDD42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3F70B-33A4-42BA-99CF-D523B3B0AAEE}" type="pres">
      <dgm:prSet presAssocID="{3120EFE7-4F36-4664-8563-B49B55E06E0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FB19B5A-EECC-49CC-B1B6-DA1CEF6C050F}" type="pres">
      <dgm:prSet presAssocID="{3120EFE7-4F36-4664-8563-B49B55E06E0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41B65C5-2BDF-445F-8CE6-C809FF4FF451}" type="pres">
      <dgm:prSet presAssocID="{261D2172-7EB9-4DBE-AFC8-DCA7B3EB78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5E524-D497-4C76-8AB8-06CDD44A3E8E}" type="pres">
      <dgm:prSet presAssocID="{EFBD12F7-D3CE-4426-BCA7-471D1565617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323378A-9BF7-4D55-8359-B8D04ABFAABE}" type="pres">
      <dgm:prSet presAssocID="{EFBD12F7-D3CE-4426-BCA7-471D1565617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FD1D40E-40F3-4395-8C93-7886BFD76A0C}" type="pres">
      <dgm:prSet presAssocID="{F2481398-C829-405F-A31E-08A2457E6E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6186B-9EDA-47B4-B8FD-C49FBFF911FA}" type="pres">
      <dgm:prSet presAssocID="{A48AE037-D7E0-428C-8A5F-F2526544EEA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068F932-C6CD-40CB-8F25-F48724E33016}" type="pres">
      <dgm:prSet presAssocID="{A48AE037-D7E0-428C-8A5F-F2526544EEA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3E252BD-7FA0-4CF7-A936-7D031F5EFC10}" type="pres">
      <dgm:prSet presAssocID="{F7CF8AA2-E5CE-4EC3-B8FF-8A7B814BCC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AC880-2B17-48E2-9E73-E897006936AA}" srcId="{F28D15C6-8ECF-43F8-9102-C73B46A68E91}" destId="{F7CF8AA2-E5CE-4EC3-B8FF-8A7B814BCC44}" srcOrd="4" destOrd="0" parTransId="{F44C4E78-5880-4AC1-BF53-284669D98F79}" sibTransId="{9E126570-57D6-45F9-944A-B46DF04CF1D7}"/>
    <dgm:cxn modelId="{D1ECC9C5-3B44-4110-AFB3-AEB3039F6EF2}" srcId="{F28D15C6-8ECF-43F8-9102-C73B46A68E91}" destId="{F2481398-C829-405F-A31E-08A2457E6EFB}" srcOrd="3" destOrd="0" parTransId="{4538F3D0-C02C-45EE-839D-5F20C2A173DC}" sibTransId="{A48AE037-D7E0-428C-8A5F-F2526544EEAD}"/>
    <dgm:cxn modelId="{6EAFC90C-D3B1-43A0-B1B2-BF9FB0DEB934}" type="presOf" srcId="{A48AE037-D7E0-428C-8A5F-F2526544EEAD}" destId="{9068F932-C6CD-40CB-8F25-F48724E33016}" srcOrd="1" destOrd="0" presId="urn:microsoft.com/office/officeart/2005/8/layout/process1"/>
    <dgm:cxn modelId="{590421E5-D35B-4596-A992-BFDF929DCE1A}" type="presOf" srcId="{F2481398-C829-405F-A31E-08A2457E6EFB}" destId="{CFD1D40E-40F3-4395-8C93-7886BFD76A0C}" srcOrd="0" destOrd="0" presId="urn:microsoft.com/office/officeart/2005/8/layout/process1"/>
    <dgm:cxn modelId="{D165EAD3-1E42-4591-9EDA-FE07BC3D42F8}" type="presOf" srcId="{7F526C16-91EE-4321-8C6F-2061AFDD42F5}" destId="{403047AD-46D1-49BA-8107-380FB63FBD00}" srcOrd="0" destOrd="0" presId="urn:microsoft.com/office/officeart/2005/8/layout/process1"/>
    <dgm:cxn modelId="{6E75DA1C-7D43-4DD7-9FFE-83A1007100C3}" type="presOf" srcId="{261D2172-7EB9-4DBE-AFC8-DCA7B3EB785E}" destId="{941B65C5-2BDF-445F-8CE6-C809FF4FF451}" srcOrd="0" destOrd="0" presId="urn:microsoft.com/office/officeart/2005/8/layout/process1"/>
    <dgm:cxn modelId="{024B3C79-C129-454A-9ABF-13EAA8E23D48}" srcId="{F28D15C6-8ECF-43F8-9102-C73B46A68E91}" destId="{7F526C16-91EE-4321-8C6F-2061AFDD42F5}" srcOrd="1" destOrd="0" parTransId="{2D4DCE65-7ABC-4458-ABA9-BB32CF329775}" sibTransId="{3120EFE7-4F36-4664-8563-B49B55E06E07}"/>
    <dgm:cxn modelId="{034764E5-4D57-4CBD-B13D-8E9F03CB6381}" type="presOf" srcId="{EFBD12F7-D3CE-4426-BCA7-471D1565617E}" destId="{1ED5E524-D497-4C76-8AB8-06CDD44A3E8E}" srcOrd="0" destOrd="0" presId="urn:microsoft.com/office/officeart/2005/8/layout/process1"/>
    <dgm:cxn modelId="{AF635DA7-0798-4C5A-9111-B029963752C4}" type="presOf" srcId="{EFBD12F7-D3CE-4426-BCA7-471D1565617E}" destId="{3323378A-9BF7-4D55-8359-B8D04ABFAABE}" srcOrd="1" destOrd="0" presId="urn:microsoft.com/office/officeart/2005/8/layout/process1"/>
    <dgm:cxn modelId="{79084CDB-566F-45A1-AC7E-C2964302EBFC}" srcId="{F28D15C6-8ECF-43F8-9102-C73B46A68E91}" destId="{261D2172-7EB9-4DBE-AFC8-DCA7B3EB785E}" srcOrd="2" destOrd="0" parTransId="{84BE3BCE-E72A-467C-87D5-4441415B5C3A}" sibTransId="{EFBD12F7-D3CE-4426-BCA7-471D1565617E}"/>
    <dgm:cxn modelId="{CE5A958B-F7C2-4468-848A-0E2FA22F6B9B}" type="presOf" srcId="{C5E62033-600D-4395-8719-CFAEE4B9AE2F}" destId="{6A7ECBE7-E184-4D90-8E61-E7DB078B7A96}" srcOrd="0" destOrd="0" presId="urn:microsoft.com/office/officeart/2005/8/layout/process1"/>
    <dgm:cxn modelId="{435BD478-1893-4910-95D2-21A324517A42}" srcId="{F28D15C6-8ECF-43F8-9102-C73B46A68E91}" destId="{C5E62033-600D-4395-8719-CFAEE4B9AE2F}" srcOrd="0" destOrd="0" parTransId="{60C4E55A-AD0E-44DC-AAE3-0297D6B02D35}" sibTransId="{EE72EA6B-8CC7-4F1E-8150-031DCBF05A5E}"/>
    <dgm:cxn modelId="{4E2D02A7-65F0-4F99-85BC-8546D22E9DAB}" type="presOf" srcId="{F7CF8AA2-E5CE-4EC3-B8FF-8A7B814BCC44}" destId="{23E252BD-7FA0-4CF7-A936-7D031F5EFC10}" srcOrd="0" destOrd="0" presId="urn:microsoft.com/office/officeart/2005/8/layout/process1"/>
    <dgm:cxn modelId="{2D1703B5-9E21-48CF-B056-E00A21A52D25}" type="presOf" srcId="{3120EFE7-4F36-4664-8563-B49B55E06E07}" destId="{3FB19B5A-EECC-49CC-B1B6-DA1CEF6C050F}" srcOrd="1" destOrd="0" presId="urn:microsoft.com/office/officeart/2005/8/layout/process1"/>
    <dgm:cxn modelId="{0D21F515-9422-4FF7-A84A-FD4001663C4F}" type="presOf" srcId="{EE72EA6B-8CC7-4F1E-8150-031DCBF05A5E}" destId="{7AC6EC23-1159-4D7F-BD85-D47F153DFC7C}" srcOrd="0" destOrd="0" presId="urn:microsoft.com/office/officeart/2005/8/layout/process1"/>
    <dgm:cxn modelId="{6803AA8E-3C09-418B-B572-1DF435AA8C41}" type="presOf" srcId="{F28D15C6-8ECF-43F8-9102-C73B46A68E91}" destId="{B0F32D69-E41C-4C51-8C04-BC4C300C4D06}" srcOrd="0" destOrd="0" presId="urn:microsoft.com/office/officeart/2005/8/layout/process1"/>
    <dgm:cxn modelId="{7002B088-637C-496E-B678-2B510BEF9715}" type="presOf" srcId="{A48AE037-D7E0-428C-8A5F-F2526544EEAD}" destId="{70A6186B-9EDA-47B4-B8FD-C49FBFF911FA}" srcOrd="0" destOrd="0" presId="urn:microsoft.com/office/officeart/2005/8/layout/process1"/>
    <dgm:cxn modelId="{FDE5E11E-D981-4D8A-A63E-978CE64CFF8A}" type="presOf" srcId="{3120EFE7-4F36-4664-8563-B49B55E06E07}" destId="{1DF3F70B-33A4-42BA-99CF-D523B3B0AAEE}" srcOrd="0" destOrd="0" presId="urn:microsoft.com/office/officeart/2005/8/layout/process1"/>
    <dgm:cxn modelId="{E01E6263-E165-4FE8-BEA8-30EC50574631}" type="presOf" srcId="{EE72EA6B-8CC7-4F1E-8150-031DCBF05A5E}" destId="{1F03EF8E-F158-4C3C-8823-C2AC1877C9E2}" srcOrd="1" destOrd="0" presId="urn:microsoft.com/office/officeart/2005/8/layout/process1"/>
    <dgm:cxn modelId="{3F78ACFF-49F5-4B28-A495-DB44EC1259D0}" type="presParOf" srcId="{B0F32D69-E41C-4C51-8C04-BC4C300C4D06}" destId="{6A7ECBE7-E184-4D90-8E61-E7DB078B7A96}" srcOrd="0" destOrd="0" presId="urn:microsoft.com/office/officeart/2005/8/layout/process1"/>
    <dgm:cxn modelId="{40A4ACE7-1776-477F-A979-97E7EFD05CE3}" type="presParOf" srcId="{B0F32D69-E41C-4C51-8C04-BC4C300C4D06}" destId="{7AC6EC23-1159-4D7F-BD85-D47F153DFC7C}" srcOrd="1" destOrd="0" presId="urn:microsoft.com/office/officeart/2005/8/layout/process1"/>
    <dgm:cxn modelId="{87C75061-B64C-4FA4-878A-ECE78BB43A06}" type="presParOf" srcId="{7AC6EC23-1159-4D7F-BD85-D47F153DFC7C}" destId="{1F03EF8E-F158-4C3C-8823-C2AC1877C9E2}" srcOrd="0" destOrd="0" presId="urn:microsoft.com/office/officeart/2005/8/layout/process1"/>
    <dgm:cxn modelId="{A50CEAEA-76EA-4D5D-8287-8A62A5412438}" type="presParOf" srcId="{B0F32D69-E41C-4C51-8C04-BC4C300C4D06}" destId="{403047AD-46D1-49BA-8107-380FB63FBD00}" srcOrd="2" destOrd="0" presId="urn:microsoft.com/office/officeart/2005/8/layout/process1"/>
    <dgm:cxn modelId="{302978B2-E674-4B48-9908-552FD8A5536F}" type="presParOf" srcId="{B0F32D69-E41C-4C51-8C04-BC4C300C4D06}" destId="{1DF3F70B-33A4-42BA-99CF-D523B3B0AAEE}" srcOrd="3" destOrd="0" presId="urn:microsoft.com/office/officeart/2005/8/layout/process1"/>
    <dgm:cxn modelId="{25B269E0-F7B5-4050-915A-3F820B783B9A}" type="presParOf" srcId="{1DF3F70B-33A4-42BA-99CF-D523B3B0AAEE}" destId="{3FB19B5A-EECC-49CC-B1B6-DA1CEF6C050F}" srcOrd="0" destOrd="0" presId="urn:microsoft.com/office/officeart/2005/8/layout/process1"/>
    <dgm:cxn modelId="{BC8B378C-3EE7-4D35-B92A-51303ED245AC}" type="presParOf" srcId="{B0F32D69-E41C-4C51-8C04-BC4C300C4D06}" destId="{941B65C5-2BDF-445F-8CE6-C809FF4FF451}" srcOrd="4" destOrd="0" presId="urn:microsoft.com/office/officeart/2005/8/layout/process1"/>
    <dgm:cxn modelId="{9A196A28-CF0E-44EC-9974-E3A0F22ADB57}" type="presParOf" srcId="{B0F32D69-E41C-4C51-8C04-BC4C300C4D06}" destId="{1ED5E524-D497-4C76-8AB8-06CDD44A3E8E}" srcOrd="5" destOrd="0" presId="urn:microsoft.com/office/officeart/2005/8/layout/process1"/>
    <dgm:cxn modelId="{6680DF05-D667-477F-89E8-AE677172843A}" type="presParOf" srcId="{1ED5E524-D497-4C76-8AB8-06CDD44A3E8E}" destId="{3323378A-9BF7-4D55-8359-B8D04ABFAABE}" srcOrd="0" destOrd="0" presId="urn:microsoft.com/office/officeart/2005/8/layout/process1"/>
    <dgm:cxn modelId="{D1440A0D-873D-41AB-BB2D-8849D42C59F2}" type="presParOf" srcId="{B0F32D69-E41C-4C51-8C04-BC4C300C4D06}" destId="{CFD1D40E-40F3-4395-8C93-7886BFD76A0C}" srcOrd="6" destOrd="0" presId="urn:microsoft.com/office/officeart/2005/8/layout/process1"/>
    <dgm:cxn modelId="{F0F560B5-5B4F-46FB-9D8C-08B0DAF0B2DF}" type="presParOf" srcId="{B0F32D69-E41C-4C51-8C04-BC4C300C4D06}" destId="{70A6186B-9EDA-47B4-B8FD-C49FBFF911FA}" srcOrd="7" destOrd="0" presId="urn:microsoft.com/office/officeart/2005/8/layout/process1"/>
    <dgm:cxn modelId="{93EAF269-1C04-47E5-A05B-05896F9D0BEF}" type="presParOf" srcId="{70A6186B-9EDA-47B4-B8FD-C49FBFF911FA}" destId="{9068F932-C6CD-40CB-8F25-F48724E33016}" srcOrd="0" destOrd="0" presId="urn:microsoft.com/office/officeart/2005/8/layout/process1"/>
    <dgm:cxn modelId="{5D166B1B-D19B-4F85-A34D-BA979932DDDF}" type="presParOf" srcId="{B0F32D69-E41C-4C51-8C04-BC4C300C4D06}" destId="{23E252BD-7FA0-4CF7-A936-7D031F5EFC1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4185B-01B5-4028-B8FD-FD0362AFFA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DE97A-1EED-4888-8441-61BBF47503A8}">
      <dgm:prSet phldrT="[Текст]"/>
      <dgm:spPr/>
      <dgm:t>
        <a:bodyPr/>
        <a:lstStyle/>
        <a:p>
          <a:r>
            <a:rPr lang="ru-RU" dirty="0" smtClean="0"/>
            <a:t>Звуковые волны</a:t>
          </a:r>
          <a:endParaRPr lang="ru-RU" dirty="0"/>
        </a:p>
      </dgm:t>
    </dgm:pt>
    <dgm:pt modelId="{297B283E-4DA8-4B26-9965-EB3BD563328F}" type="parTrans" cxnId="{16C21A36-15D6-4350-9438-9B6C84E7630E}">
      <dgm:prSet/>
      <dgm:spPr/>
      <dgm:t>
        <a:bodyPr/>
        <a:lstStyle/>
        <a:p>
          <a:endParaRPr lang="ru-RU"/>
        </a:p>
      </dgm:t>
    </dgm:pt>
    <dgm:pt modelId="{9BDB5B35-374D-47C7-B4D7-F9C1935AA501}" type="sibTrans" cxnId="{16C21A36-15D6-4350-9438-9B6C84E7630E}">
      <dgm:prSet/>
      <dgm:spPr/>
      <dgm:t>
        <a:bodyPr/>
        <a:lstStyle/>
        <a:p>
          <a:endParaRPr lang="ru-RU"/>
        </a:p>
      </dgm:t>
    </dgm:pt>
    <dgm:pt modelId="{F526E7F2-4B2E-4376-9C00-DCFE55E142C6}">
      <dgm:prSet phldrT="[Текст]"/>
      <dgm:spPr/>
      <dgm:t>
        <a:bodyPr/>
        <a:lstStyle/>
        <a:p>
          <a:r>
            <a:rPr lang="ru-RU" dirty="0" smtClean="0"/>
            <a:t>Акустические и электрические сигналы</a:t>
          </a:r>
          <a:endParaRPr lang="ru-RU" dirty="0"/>
        </a:p>
      </dgm:t>
    </dgm:pt>
    <dgm:pt modelId="{C1EB91E4-2470-413F-A680-F4CEE8ECD3EA}" type="parTrans" cxnId="{D5C6E9EB-0559-4436-834A-EADB314DA3CE}">
      <dgm:prSet/>
      <dgm:spPr/>
      <dgm:t>
        <a:bodyPr/>
        <a:lstStyle/>
        <a:p>
          <a:endParaRPr lang="ru-RU"/>
        </a:p>
      </dgm:t>
    </dgm:pt>
    <dgm:pt modelId="{2E68FDBF-B5EC-45B3-8219-65772E352171}" type="sibTrans" cxnId="{D5C6E9EB-0559-4436-834A-EADB314DA3CE}">
      <dgm:prSet/>
      <dgm:spPr/>
      <dgm:t>
        <a:bodyPr/>
        <a:lstStyle/>
        <a:p>
          <a:endParaRPr lang="ru-RU"/>
        </a:p>
      </dgm:t>
    </dgm:pt>
    <dgm:pt modelId="{881246FF-2697-4372-A5D8-49D950AAFC73}">
      <dgm:prSet phldrT="[Текст]"/>
      <dgm:spPr/>
      <dgm:t>
        <a:bodyPr/>
        <a:lstStyle/>
        <a:p>
          <a:r>
            <a:rPr lang="ru-RU" dirty="0" smtClean="0"/>
            <a:t>Световые волны</a:t>
          </a:r>
          <a:endParaRPr lang="ru-RU" dirty="0"/>
        </a:p>
      </dgm:t>
    </dgm:pt>
    <dgm:pt modelId="{61DA7382-287D-4B31-89C2-2CF91F48136B}" type="parTrans" cxnId="{082849B4-4C77-43CE-A77D-20B31A5425DD}">
      <dgm:prSet/>
      <dgm:spPr/>
      <dgm:t>
        <a:bodyPr/>
        <a:lstStyle/>
        <a:p>
          <a:endParaRPr lang="ru-RU"/>
        </a:p>
      </dgm:t>
    </dgm:pt>
    <dgm:pt modelId="{412C205F-4E47-4832-8FFF-C9A9B22B72D0}" type="sibTrans" cxnId="{082849B4-4C77-43CE-A77D-20B31A5425DD}">
      <dgm:prSet/>
      <dgm:spPr/>
      <dgm:t>
        <a:bodyPr/>
        <a:lstStyle/>
        <a:p>
          <a:endParaRPr lang="ru-RU"/>
        </a:p>
      </dgm:t>
    </dgm:pt>
    <dgm:pt modelId="{31A5D90A-4861-4594-89C2-8CD7626B065B}" type="pres">
      <dgm:prSet presAssocID="{0644185B-01B5-4028-B8FD-FD0362AFF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2424D5-BFD5-45E6-B25D-8C5BBB6613E2}" type="pres">
      <dgm:prSet presAssocID="{0644185B-01B5-4028-B8FD-FD0362AFFA59}" presName="Name1" presStyleCnt="0"/>
      <dgm:spPr/>
    </dgm:pt>
    <dgm:pt modelId="{3116050E-884C-41AD-A64F-59986C6790BC}" type="pres">
      <dgm:prSet presAssocID="{0644185B-01B5-4028-B8FD-FD0362AFFA59}" presName="cycle" presStyleCnt="0"/>
      <dgm:spPr/>
    </dgm:pt>
    <dgm:pt modelId="{A63D4A62-2B09-4B0D-ACE8-74F2A02D3A1D}" type="pres">
      <dgm:prSet presAssocID="{0644185B-01B5-4028-B8FD-FD0362AFFA59}" presName="srcNode" presStyleLbl="node1" presStyleIdx="0" presStyleCnt="3"/>
      <dgm:spPr/>
    </dgm:pt>
    <dgm:pt modelId="{90E6B17A-5226-4E2B-9A93-85698E32A8BB}" type="pres">
      <dgm:prSet presAssocID="{0644185B-01B5-4028-B8FD-FD0362AFF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BD057740-A9A3-47B5-A7EF-AABA112077F8}" type="pres">
      <dgm:prSet presAssocID="{0644185B-01B5-4028-B8FD-FD0362AFFA59}" presName="extraNode" presStyleLbl="node1" presStyleIdx="0" presStyleCnt="3"/>
      <dgm:spPr/>
    </dgm:pt>
    <dgm:pt modelId="{68235943-A256-4F6E-BC0B-E9D91A0AD04C}" type="pres">
      <dgm:prSet presAssocID="{0644185B-01B5-4028-B8FD-FD0362AFFA59}" presName="dstNode" presStyleLbl="node1" presStyleIdx="0" presStyleCnt="3"/>
      <dgm:spPr/>
    </dgm:pt>
    <dgm:pt modelId="{28758EC0-BB34-4FB4-8500-75CE1CB9E609}" type="pres">
      <dgm:prSet presAssocID="{87EDE97A-1EED-4888-8441-61BBF47503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C27B9-03A2-4057-B509-82A2438983CB}" type="pres">
      <dgm:prSet presAssocID="{87EDE97A-1EED-4888-8441-61BBF47503A8}" presName="accent_1" presStyleCnt="0"/>
      <dgm:spPr/>
    </dgm:pt>
    <dgm:pt modelId="{0E0ACD50-63CC-43D2-9FEA-B3A08BE8A7FC}" type="pres">
      <dgm:prSet presAssocID="{87EDE97A-1EED-4888-8441-61BBF47503A8}" presName="accentRepeatNode" presStyleLbl="solidFgAcc1" presStyleIdx="0" presStyleCnt="3" custScaleX="119860" custScaleY="11676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8FC65DC-6516-4B42-AACC-810D5BE2BE74}" type="pres">
      <dgm:prSet presAssocID="{F526E7F2-4B2E-4376-9C00-DCFE55E142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64F8-F9AF-4BA3-9516-E49F1FB74F30}" type="pres">
      <dgm:prSet presAssocID="{F526E7F2-4B2E-4376-9C00-DCFE55E142C6}" presName="accent_2" presStyleCnt="0"/>
      <dgm:spPr/>
    </dgm:pt>
    <dgm:pt modelId="{96427EC8-51B3-419F-98DC-43D4FD81BD87}" type="pres">
      <dgm:prSet presAssocID="{F526E7F2-4B2E-4376-9C00-DCFE55E142C6}" presName="accentRepeatNode" presStyleLbl="solidFgAcc1" presStyleIdx="1" presStyleCnt="3" custScaleX="120041" custScaleY="114929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52EAB83-DCBB-44DE-9416-CE4C27C69F96}" type="pres">
      <dgm:prSet presAssocID="{881246FF-2697-4372-A5D8-49D950AAFC7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95D26-E209-4E3C-89F9-9654C2905D75}" type="pres">
      <dgm:prSet presAssocID="{881246FF-2697-4372-A5D8-49D950AAFC73}" presName="accent_3" presStyleCnt="0"/>
      <dgm:spPr/>
    </dgm:pt>
    <dgm:pt modelId="{C17C9733-B212-47F2-8344-D1629C0DA0CF}" type="pres">
      <dgm:prSet presAssocID="{881246FF-2697-4372-A5D8-49D950AAFC73}" presName="accentRepeatNode" presStyleLbl="solidFgAcc1" presStyleIdx="2" presStyleCnt="3" custScaleX="125521" custScaleY="11600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F4CC823-325B-4467-81F3-5A61A692C1E5}" type="presOf" srcId="{F526E7F2-4B2E-4376-9C00-DCFE55E142C6}" destId="{58FC65DC-6516-4B42-AACC-810D5BE2BE74}" srcOrd="0" destOrd="0" presId="urn:microsoft.com/office/officeart/2008/layout/VerticalCurvedList"/>
    <dgm:cxn modelId="{79D47934-3298-4476-B81E-F055889175EE}" type="presOf" srcId="{0644185B-01B5-4028-B8FD-FD0362AFFA59}" destId="{31A5D90A-4861-4594-89C2-8CD7626B065B}" srcOrd="0" destOrd="0" presId="urn:microsoft.com/office/officeart/2008/layout/VerticalCurvedList"/>
    <dgm:cxn modelId="{7E4412F4-3DBB-4941-A56D-186F377F679F}" type="presOf" srcId="{9BDB5B35-374D-47C7-B4D7-F9C1935AA501}" destId="{90E6B17A-5226-4E2B-9A93-85698E32A8BB}" srcOrd="0" destOrd="0" presId="urn:microsoft.com/office/officeart/2008/layout/VerticalCurvedList"/>
    <dgm:cxn modelId="{16C21A36-15D6-4350-9438-9B6C84E7630E}" srcId="{0644185B-01B5-4028-B8FD-FD0362AFFA59}" destId="{87EDE97A-1EED-4888-8441-61BBF47503A8}" srcOrd="0" destOrd="0" parTransId="{297B283E-4DA8-4B26-9965-EB3BD563328F}" sibTransId="{9BDB5B35-374D-47C7-B4D7-F9C1935AA501}"/>
    <dgm:cxn modelId="{70A807B5-3394-4EB1-9E3F-927310F7E9FC}" type="presOf" srcId="{87EDE97A-1EED-4888-8441-61BBF47503A8}" destId="{28758EC0-BB34-4FB4-8500-75CE1CB9E609}" srcOrd="0" destOrd="0" presId="urn:microsoft.com/office/officeart/2008/layout/VerticalCurvedList"/>
    <dgm:cxn modelId="{D5C6E9EB-0559-4436-834A-EADB314DA3CE}" srcId="{0644185B-01B5-4028-B8FD-FD0362AFFA59}" destId="{F526E7F2-4B2E-4376-9C00-DCFE55E142C6}" srcOrd="1" destOrd="0" parTransId="{C1EB91E4-2470-413F-A680-F4CEE8ECD3EA}" sibTransId="{2E68FDBF-B5EC-45B3-8219-65772E352171}"/>
    <dgm:cxn modelId="{656257CF-F68D-41E2-9C8D-15BB4F047412}" type="presOf" srcId="{881246FF-2697-4372-A5D8-49D950AAFC73}" destId="{952EAB83-DCBB-44DE-9416-CE4C27C69F96}" srcOrd="0" destOrd="0" presId="urn:microsoft.com/office/officeart/2008/layout/VerticalCurvedList"/>
    <dgm:cxn modelId="{082849B4-4C77-43CE-A77D-20B31A5425DD}" srcId="{0644185B-01B5-4028-B8FD-FD0362AFFA59}" destId="{881246FF-2697-4372-A5D8-49D950AAFC73}" srcOrd="2" destOrd="0" parTransId="{61DA7382-287D-4B31-89C2-2CF91F48136B}" sibTransId="{412C205F-4E47-4832-8FFF-C9A9B22B72D0}"/>
    <dgm:cxn modelId="{92AB3A37-D961-4A9F-91CF-4FB48E2EFB6F}" type="presParOf" srcId="{31A5D90A-4861-4594-89C2-8CD7626B065B}" destId="{D02424D5-BFD5-45E6-B25D-8C5BBB6613E2}" srcOrd="0" destOrd="0" presId="urn:microsoft.com/office/officeart/2008/layout/VerticalCurvedList"/>
    <dgm:cxn modelId="{60F05B6E-2806-4A06-A18A-F962BEC5F5D9}" type="presParOf" srcId="{D02424D5-BFD5-45E6-B25D-8C5BBB6613E2}" destId="{3116050E-884C-41AD-A64F-59986C6790BC}" srcOrd="0" destOrd="0" presId="urn:microsoft.com/office/officeart/2008/layout/VerticalCurvedList"/>
    <dgm:cxn modelId="{18ACE7EA-4753-447C-8199-14E1163A187B}" type="presParOf" srcId="{3116050E-884C-41AD-A64F-59986C6790BC}" destId="{A63D4A62-2B09-4B0D-ACE8-74F2A02D3A1D}" srcOrd="0" destOrd="0" presId="urn:microsoft.com/office/officeart/2008/layout/VerticalCurvedList"/>
    <dgm:cxn modelId="{71D7C3AE-1F72-42F7-B18B-59AC35C9B686}" type="presParOf" srcId="{3116050E-884C-41AD-A64F-59986C6790BC}" destId="{90E6B17A-5226-4E2B-9A93-85698E32A8BB}" srcOrd="1" destOrd="0" presId="urn:microsoft.com/office/officeart/2008/layout/VerticalCurvedList"/>
    <dgm:cxn modelId="{33EF7732-1CC7-457A-9DF9-8D78ED28E807}" type="presParOf" srcId="{3116050E-884C-41AD-A64F-59986C6790BC}" destId="{BD057740-A9A3-47B5-A7EF-AABA112077F8}" srcOrd="2" destOrd="0" presId="urn:microsoft.com/office/officeart/2008/layout/VerticalCurvedList"/>
    <dgm:cxn modelId="{E1BBFD68-45CC-4C54-BA83-2644E739E111}" type="presParOf" srcId="{3116050E-884C-41AD-A64F-59986C6790BC}" destId="{68235943-A256-4F6E-BC0B-E9D91A0AD04C}" srcOrd="3" destOrd="0" presId="urn:microsoft.com/office/officeart/2008/layout/VerticalCurvedList"/>
    <dgm:cxn modelId="{5FF9E82D-C82D-4490-B406-5517ACD67CA9}" type="presParOf" srcId="{D02424D5-BFD5-45E6-B25D-8C5BBB6613E2}" destId="{28758EC0-BB34-4FB4-8500-75CE1CB9E609}" srcOrd="1" destOrd="0" presId="urn:microsoft.com/office/officeart/2008/layout/VerticalCurvedList"/>
    <dgm:cxn modelId="{25212E11-5C9E-4960-A645-452832CB5CD3}" type="presParOf" srcId="{D02424D5-BFD5-45E6-B25D-8C5BBB6613E2}" destId="{CA7C27B9-03A2-4057-B509-82A2438983CB}" srcOrd="2" destOrd="0" presId="urn:microsoft.com/office/officeart/2008/layout/VerticalCurvedList"/>
    <dgm:cxn modelId="{1D101617-12E7-423F-BAD4-3AF62501B465}" type="presParOf" srcId="{CA7C27B9-03A2-4057-B509-82A2438983CB}" destId="{0E0ACD50-63CC-43D2-9FEA-B3A08BE8A7FC}" srcOrd="0" destOrd="0" presId="urn:microsoft.com/office/officeart/2008/layout/VerticalCurvedList"/>
    <dgm:cxn modelId="{5B8CC435-BE6C-4E5F-A91C-DB9BF43B2FB1}" type="presParOf" srcId="{D02424D5-BFD5-45E6-B25D-8C5BBB6613E2}" destId="{58FC65DC-6516-4B42-AACC-810D5BE2BE74}" srcOrd="3" destOrd="0" presId="urn:microsoft.com/office/officeart/2008/layout/VerticalCurvedList"/>
    <dgm:cxn modelId="{7E38962B-ED7B-4F37-A9F3-235CCFDB8EAC}" type="presParOf" srcId="{D02424D5-BFD5-45E6-B25D-8C5BBB6613E2}" destId="{710A64F8-F9AF-4BA3-9516-E49F1FB74F30}" srcOrd="4" destOrd="0" presId="urn:microsoft.com/office/officeart/2008/layout/VerticalCurvedList"/>
    <dgm:cxn modelId="{C5471F18-AB8D-459F-9F05-168CD533092C}" type="presParOf" srcId="{710A64F8-F9AF-4BA3-9516-E49F1FB74F30}" destId="{96427EC8-51B3-419F-98DC-43D4FD81BD87}" srcOrd="0" destOrd="0" presId="urn:microsoft.com/office/officeart/2008/layout/VerticalCurvedList"/>
    <dgm:cxn modelId="{57DF98A6-F6AA-4909-B3B3-2488345882E8}" type="presParOf" srcId="{D02424D5-BFD5-45E6-B25D-8C5BBB6613E2}" destId="{952EAB83-DCBB-44DE-9416-CE4C27C69F96}" srcOrd="5" destOrd="0" presId="urn:microsoft.com/office/officeart/2008/layout/VerticalCurvedList"/>
    <dgm:cxn modelId="{4780B297-73F2-431E-8D18-93F7B98CE59E}" type="presParOf" srcId="{D02424D5-BFD5-45E6-B25D-8C5BBB6613E2}" destId="{03995D26-E209-4E3C-89F9-9654C2905D75}" srcOrd="6" destOrd="0" presId="urn:microsoft.com/office/officeart/2008/layout/VerticalCurvedList"/>
    <dgm:cxn modelId="{3EA51948-7B9B-417D-A17B-8D5D805ED6BF}" type="presParOf" srcId="{03995D26-E209-4E3C-89F9-9654C2905D75}" destId="{C17C9733-B212-47F2-8344-D1629C0DA0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4A59B-B615-493D-96A9-C342C3317C82}" type="doc">
      <dgm:prSet loTypeId="urn:microsoft.com/office/officeart/2005/8/layout/bList2#1" loCatId="list" qsTypeId="urn:microsoft.com/office/officeart/2005/8/quickstyle/3d1" qsCatId="3D" csTypeId="urn:microsoft.com/office/officeart/2005/8/colors/accent1_2" csCatId="accent1" phldr="1"/>
      <dgm:spPr/>
    </dgm:pt>
    <dgm:pt modelId="{12D2AE1B-AD2C-4272-951E-58268AC16D8D}">
      <dgm:prSet phldrT="[Текст]"/>
      <dgm:spPr/>
      <dgm:t>
        <a:bodyPr/>
        <a:lstStyle/>
        <a:p>
          <a:r>
            <a:rPr lang="ru-RU" b="1" dirty="0" smtClean="0"/>
            <a:t>Сервер</a:t>
          </a:r>
          <a:endParaRPr lang="ru-RU" b="1" dirty="0"/>
        </a:p>
      </dgm:t>
    </dgm:pt>
    <dgm:pt modelId="{9B10A4D2-A19D-4133-832B-35515D2D9AF8}" type="parTrans" cxnId="{EA085579-948C-4720-9DB8-E0A1465232CD}">
      <dgm:prSet/>
      <dgm:spPr/>
      <dgm:t>
        <a:bodyPr/>
        <a:lstStyle/>
        <a:p>
          <a:endParaRPr lang="ru-RU"/>
        </a:p>
      </dgm:t>
    </dgm:pt>
    <dgm:pt modelId="{220CDB4D-245C-4256-9A5A-9CA3137F8154}" type="sibTrans" cxnId="{EA085579-948C-4720-9DB8-E0A1465232CD}">
      <dgm:prSet/>
      <dgm:spPr/>
      <dgm:t>
        <a:bodyPr/>
        <a:lstStyle/>
        <a:p>
          <a:endParaRPr lang="ru-RU"/>
        </a:p>
      </dgm:t>
    </dgm:pt>
    <dgm:pt modelId="{2D5BB18E-CBB8-4B80-B0E9-E2DD307C3D03}">
      <dgm:prSet phldrT="[Текст]"/>
      <dgm:spPr/>
      <dgm:t>
        <a:bodyPr/>
        <a:lstStyle/>
        <a:p>
          <a:r>
            <a:rPr lang="ru-RU" b="1" dirty="0" smtClean="0"/>
            <a:t>Клиент</a:t>
          </a:r>
          <a:endParaRPr lang="ru-RU" b="1" dirty="0"/>
        </a:p>
      </dgm:t>
    </dgm:pt>
    <dgm:pt modelId="{4392B7A6-80F0-4A7C-9BEE-186C6B71D452}" type="parTrans" cxnId="{42E6F156-9AC9-46B7-BF8D-4C0E8C9B3ECA}">
      <dgm:prSet/>
      <dgm:spPr/>
      <dgm:t>
        <a:bodyPr/>
        <a:lstStyle/>
        <a:p>
          <a:endParaRPr lang="ru-RU"/>
        </a:p>
      </dgm:t>
    </dgm:pt>
    <dgm:pt modelId="{5C9A0443-2890-4F09-8F94-5AD705819670}" type="sibTrans" cxnId="{42E6F156-9AC9-46B7-BF8D-4C0E8C9B3ECA}">
      <dgm:prSet/>
      <dgm:spPr/>
      <dgm:t>
        <a:bodyPr/>
        <a:lstStyle/>
        <a:p>
          <a:endParaRPr lang="ru-RU"/>
        </a:p>
      </dgm:t>
    </dgm:pt>
    <dgm:pt modelId="{614E7928-1A82-4FE0-9687-0FB81D0BEF3D}">
      <dgm:prSet phldrT="[Текст]"/>
      <dgm:spPr/>
      <dgm:t>
        <a:bodyPr/>
        <a:lstStyle/>
        <a:p>
          <a:r>
            <a:rPr lang="ru-RU" b="1" dirty="0" smtClean="0"/>
            <a:t>Сетевой адаптер</a:t>
          </a:r>
          <a:endParaRPr lang="ru-RU" b="1" dirty="0"/>
        </a:p>
      </dgm:t>
    </dgm:pt>
    <dgm:pt modelId="{3C32B87D-5DB2-4A2F-8184-75DDE7DE1F37}" type="sibTrans" cxnId="{2CF7AB13-5A78-48D3-BB19-481F48388A1D}">
      <dgm:prSet/>
      <dgm:spPr/>
      <dgm:t>
        <a:bodyPr/>
        <a:lstStyle/>
        <a:p>
          <a:endParaRPr lang="ru-RU"/>
        </a:p>
      </dgm:t>
    </dgm:pt>
    <dgm:pt modelId="{D991AD64-DBE6-4F9D-9D4E-BF0DF811990E}" type="parTrans" cxnId="{2CF7AB13-5A78-48D3-BB19-481F48388A1D}">
      <dgm:prSet/>
      <dgm:spPr/>
      <dgm:t>
        <a:bodyPr/>
        <a:lstStyle/>
        <a:p>
          <a:endParaRPr lang="ru-RU"/>
        </a:p>
      </dgm:t>
    </dgm:pt>
    <dgm:pt modelId="{544E1D13-C4B1-45F9-98B1-22288F23DEDE}">
      <dgm:prSet phldrT="[Текст]"/>
      <dgm:spPr/>
      <dgm:t>
        <a:bodyPr/>
        <a:lstStyle/>
        <a:p>
          <a:r>
            <a:rPr lang="ru-RU" b="1" dirty="0" smtClean="0"/>
            <a:t>Типы кабелей</a:t>
          </a:r>
          <a:endParaRPr lang="ru-RU" b="1" dirty="0"/>
        </a:p>
      </dgm:t>
    </dgm:pt>
    <dgm:pt modelId="{B1968595-9286-4ACA-ACE5-8851F68C30FE}" type="sibTrans" cxnId="{51AE1A4D-580F-4BD0-A66D-370EA7971627}">
      <dgm:prSet/>
      <dgm:spPr/>
      <dgm:t>
        <a:bodyPr/>
        <a:lstStyle/>
        <a:p>
          <a:endParaRPr lang="ru-RU"/>
        </a:p>
      </dgm:t>
    </dgm:pt>
    <dgm:pt modelId="{339092A0-D512-4908-9F59-A3102E3C17F2}" type="parTrans" cxnId="{51AE1A4D-580F-4BD0-A66D-370EA7971627}">
      <dgm:prSet/>
      <dgm:spPr/>
      <dgm:t>
        <a:bodyPr/>
        <a:lstStyle/>
        <a:p>
          <a:endParaRPr lang="ru-RU"/>
        </a:p>
      </dgm:t>
    </dgm:pt>
    <dgm:pt modelId="{996BCB72-3213-48F0-B774-4BE90DA769E7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1899E0B-792A-4B89-BED2-79632DC7ECE4}" type="parTrans" cxnId="{BA4E6ADC-9AF4-47FB-A4F2-6512BA9CBB67}">
      <dgm:prSet/>
      <dgm:spPr/>
      <dgm:t>
        <a:bodyPr/>
        <a:lstStyle/>
        <a:p>
          <a:endParaRPr lang="ru-RU"/>
        </a:p>
      </dgm:t>
    </dgm:pt>
    <dgm:pt modelId="{C13DB31E-F8AF-40AB-ACB1-2FD6862C137D}" type="sibTrans" cxnId="{BA4E6ADC-9AF4-47FB-A4F2-6512BA9CBB67}">
      <dgm:prSet/>
      <dgm:spPr/>
      <dgm:t>
        <a:bodyPr/>
        <a:lstStyle/>
        <a:p>
          <a:endParaRPr lang="ru-RU"/>
        </a:p>
      </dgm:t>
    </dgm:pt>
    <dgm:pt modelId="{49ACBBA1-CB3D-4645-841B-E3F0C462C342}">
      <dgm:prSet phldrT="[Текст]"/>
      <dgm:spPr/>
      <dgm:t>
        <a:bodyPr/>
        <a:lstStyle/>
        <a:p>
          <a:r>
            <a:rPr lang="ru-RU" b="1" dirty="0" smtClean="0"/>
            <a:t>Типы кабелей</a:t>
          </a:r>
          <a:endParaRPr lang="ru-RU" b="1" dirty="0"/>
        </a:p>
      </dgm:t>
    </dgm:pt>
    <dgm:pt modelId="{35451D7F-B01B-4D6B-99B4-725BE048363C}" type="parTrans" cxnId="{DB26C383-79C8-4E1D-AF17-F84D4C49AD8B}">
      <dgm:prSet/>
      <dgm:spPr/>
      <dgm:t>
        <a:bodyPr/>
        <a:lstStyle/>
        <a:p>
          <a:endParaRPr lang="ru-RU"/>
        </a:p>
      </dgm:t>
    </dgm:pt>
    <dgm:pt modelId="{B0382A6C-B3B7-42D7-9449-4C974F719FBD}" type="sibTrans" cxnId="{DB26C383-79C8-4E1D-AF17-F84D4C49AD8B}">
      <dgm:prSet/>
      <dgm:spPr/>
      <dgm:t>
        <a:bodyPr/>
        <a:lstStyle/>
        <a:p>
          <a:endParaRPr lang="ru-RU"/>
        </a:p>
      </dgm:t>
    </dgm:pt>
    <dgm:pt modelId="{030C4F05-EECB-4885-9FD5-5A1DCEBD4D9F}">
      <dgm:prSet phldrT="[Текст]"/>
      <dgm:spPr/>
      <dgm:t>
        <a:bodyPr/>
        <a:lstStyle/>
        <a:p>
          <a:r>
            <a:rPr lang="ru-RU" b="1" dirty="0" smtClean="0"/>
            <a:t>Беспроводные каналы</a:t>
          </a:r>
          <a:endParaRPr lang="ru-RU" b="1" dirty="0"/>
        </a:p>
      </dgm:t>
    </dgm:pt>
    <dgm:pt modelId="{F6CAA0BB-77BB-450C-A3F1-C6B986FE3649}" type="parTrans" cxnId="{C78B814F-4960-48DD-9242-55D607716C44}">
      <dgm:prSet/>
      <dgm:spPr/>
      <dgm:t>
        <a:bodyPr/>
        <a:lstStyle/>
        <a:p>
          <a:endParaRPr lang="ru-RU"/>
        </a:p>
      </dgm:t>
    </dgm:pt>
    <dgm:pt modelId="{BF0E5C1F-5467-4763-9F7A-7FC3BF2AAC16}" type="sibTrans" cxnId="{C78B814F-4960-48DD-9242-55D607716C44}">
      <dgm:prSet/>
      <dgm:spPr/>
      <dgm:t>
        <a:bodyPr/>
        <a:lstStyle/>
        <a:p>
          <a:endParaRPr lang="ru-RU"/>
        </a:p>
      </dgm:t>
    </dgm:pt>
    <dgm:pt modelId="{D9003760-E4A1-44F9-89D8-816479A3C726}" type="pres">
      <dgm:prSet presAssocID="{0844A59B-B615-493D-96A9-C342C3317C82}" presName="diagram" presStyleCnt="0">
        <dgm:presLayoutVars>
          <dgm:dir/>
          <dgm:animLvl val="lvl"/>
          <dgm:resizeHandles val="exact"/>
        </dgm:presLayoutVars>
      </dgm:prSet>
      <dgm:spPr/>
    </dgm:pt>
    <dgm:pt modelId="{E51206A7-61F6-4115-A84F-19AFB7D09850}" type="pres">
      <dgm:prSet presAssocID="{12D2AE1B-AD2C-4272-951E-58268AC16D8D}" presName="compNode" presStyleCnt="0"/>
      <dgm:spPr/>
    </dgm:pt>
    <dgm:pt modelId="{FB82520F-D14E-420D-A172-2EBF6D60999B}" type="pres">
      <dgm:prSet presAssocID="{12D2AE1B-AD2C-4272-951E-58268AC16D8D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AFDF3-9ACD-4C5B-8F03-6EB0E0DA7A4D}" type="pres">
      <dgm:prSet presAssocID="{12D2AE1B-AD2C-4272-951E-58268AC16D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24FF8-97CE-4443-830B-ADAB6C23234A}" type="pres">
      <dgm:prSet presAssocID="{12D2AE1B-AD2C-4272-951E-58268AC16D8D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AF5F1F60-7B0F-460A-BA88-FF8161F4ACDE}" type="pres">
      <dgm:prSet presAssocID="{12D2AE1B-AD2C-4272-951E-58268AC16D8D}" presName="adorn" presStyleLbl="fgAccFollowNode1" presStyleIdx="0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</dgm:pt>
    <dgm:pt modelId="{712ECEFE-E384-4ADE-AE13-69E4B1BCEB2C}" type="pres">
      <dgm:prSet presAssocID="{220CDB4D-245C-4256-9A5A-9CA3137F81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5657F5-E519-4A91-9790-57088769E556}" type="pres">
      <dgm:prSet presAssocID="{2D5BB18E-CBB8-4B80-B0E9-E2DD307C3D03}" presName="compNode" presStyleCnt="0"/>
      <dgm:spPr/>
    </dgm:pt>
    <dgm:pt modelId="{54F321DF-BB57-4331-93B4-4BA694FEBC06}" type="pres">
      <dgm:prSet presAssocID="{2D5BB18E-CBB8-4B80-B0E9-E2DD307C3D03}" presName="childRect" presStyleLbl="bgAcc1" presStyleIdx="1" presStyleCnt="6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CC0D71C0-6B78-479C-B3F6-DAA865D6ED50}" type="pres">
      <dgm:prSet presAssocID="{2D5BB18E-CBB8-4B80-B0E9-E2DD307C3D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00FA4-C80F-4126-AA3A-4049462BF872}" type="pres">
      <dgm:prSet presAssocID="{2D5BB18E-CBB8-4B80-B0E9-E2DD307C3D03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D313D484-A678-4C09-86C8-7903CAB841E3}" type="pres">
      <dgm:prSet presAssocID="{2D5BB18E-CBB8-4B80-B0E9-E2DD307C3D03}" presName="adorn" presStyleLbl="fgAccFollowNode1" presStyleIdx="1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EC9C333E-A0BB-46E6-AD9A-EC76E5D65227}" type="pres">
      <dgm:prSet presAssocID="{5C9A0443-2890-4F09-8F94-5AD7058196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54A5F9-8DE8-4365-AE54-865C6AEB032F}" type="pres">
      <dgm:prSet presAssocID="{614E7928-1A82-4FE0-9687-0FB81D0BEF3D}" presName="compNode" presStyleCnt="0"/>
      <dgm:spPr/>
    </dgm:pt>
    <dgm:pt modelId="{62020E54-5D81-4C17-AF8C-E2762D286718}" type="pres">
      <dgm:prSet presAssocID="{614E7928-1A82-4FE0-9687-0FB81D0BEF3D}" presName="childRect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308AC32-0992-4CF4-A366-4211A9389EDF}" type="pres">
      <dgm:prSet presAssocID="{614E7928-1A82-4FE0-9687-0FB81D0BEF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85E5-78A4-4917-8012-3E5B31E5C8E9}" type="pres">
      <dgm:prSet presAssocID="{614E7928-1A82-4FE0-9687-0FB81D0BEF3D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AF977F41-2833-40E9-B675-68504819E858}" type="pres">
      <dgm:prSet presAssocID="{614E7928-1A82-4FE0-9687-0FB81D0BEF3D}" presName="adorn" presStyleLbl="fgAccFollowNode1" presStyleIdx="2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FDE7D9B-CA0B-4CC6-870D-3108B2B8505D}" type="pres">
      <dgm:prSet presAssocID="{3C32B87D-5DB2-4A2F-8184-75DDE7DE1F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38E8A6-BCE6-49C7-B443-6F2CC380A0E1}" type="pres">
      <dgm:prSet presAssocID="{544E1D13-C4B1-45F9-98B1-22288F23DEDE}" presName="compNode" presStyleCnt="0"/>
      <dgm:spPr/>
    </dgm:pt>
    <dgm:pt modelId="{5FB98753-C923-4146-AB9A-D7FDBD0D7E77}" type="pres">
      <dgm:prSet presAssocID="{544E1D13-C4B1-45F9-98B1-22288F23DEDE}" presName="childRect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C52C077-41B3-40A5-AC9A-AE784B59DFC2}" type="pres">
      <dgm:prSet presAssocID="{544E1D13-C4B1-45F9-98B1-22288F23DE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D724D-94FF-45CC-A25F-FEC590C16427}" type="pres">
      <dgm:prSet presAssocID="{544E1D13-C4B1-45F9-98B1-22288F23DEDE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42BD6EC8-F72D-481B-AF7C-8DD6554B0EC0}" type="pres">
      <dgm:prSet presAssocID="{544E1D13-C4B1-45F9-98B1-22288F23DEDE}" presName="adorn" presStyleLbl="fgAccFollowNode1" presStyleIdx="3" presStyleCnt="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4EFB6E12-FB6E-4326-8649-2069CC55D3D9}" type="pres">
      <dgm:prSet presAssocID="{B1968595-9286-4ACA-ACE5-8851F68C30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1C54C1-B91A-4E3D-A726-9B633CE145F4}" type="pres">
      <dgm:prSet presAssocID="{49ACBBA1-CB3D-4645-841B-E3F0C462C342}" presName="compNode" presStyleCnt="0"/>
      <dgm:spPr/>
    </dgm:pt>
    <dgm:pt modelId="{4EC9E115-8A44-4538-9CD9-398B853AC33D}" type="pres">
      <dgm:prSet presAssocID="{49ACBBA1-CB3D-4645-841B-E3F0C462C342}" presName="childRect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0738E5A8-5F6C-43E7-9AAF-4E881C680A3F}" type="pres">
      <dgm:prSet presAssocID="{49ACBBA1-CB3D-4645-841B-E3F0C462C3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D2854-66F4-4F12-B604-886EFA393FE7}" type="pres">
      <dgm:prSet presAssocID="{49ACBBA1-CB3D-4645-841B-E3F0C462C342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996A9113-9C74-4389-8045-4F80782DC1EA}" type="pres">
      <dgm:prSet presAssocID="{49ACBBA1-CB3D-4645-841B-E3F0C462C342}" presName="adorn" presStyleLbl="fgAccFollowNode1" presStyleIdx="4" presStyleCnt="6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1917455-67D1-4FED-9B69-7EF15BCAF820}" type="pres">
      <dgm:prSet presAssocID="{B0382A6C-B3B7-42D7-9449-4C974F719F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595BB02-411D-4EFC-B5EB-E97334DA4E07}" type="pres">
      <dgm:prSet presAssocID="{030C4F05-EECB-4885-9FD5-5A1DCEBD4D9F}" presName="compNode" presStyleCnt="0"/>
      <dgm:spPr/>
    </dgm:pt>
    <dgm:pt modelId="{46D95E64-C796-409A-9FB2-72D281444726}" type="pres">
      <dgm:prSet presAssocID="{030C4F05-EECB-4885-9FD5-5A1DCEBD4D9F}" presName="childRect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0D4CBEB5-EC43-4CB1-B328-6089BD27F96F}" type="pres">
      <dgm:prSet presAssocID="{030C4F05-EECB-4885-9FD5-5A1DCEBD4D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DB06-2E0C-47AB-A25A-A683DF1BEF10}" type="pres">
      <dgm:prSet presAssocID="{030C4F05-EECB-4885-9FD5-5A1DCEBD4D9F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0B3EE1B7-F2E0-457F-ABBA-F5E36CA9AB8B}" type="pres">
      <dgm:prSet presAssocID="{030C4F05-EECB-4885-9FD5-5A1DCEBD4D9F}" presName="adorn" presStyleLbl="fgAccFollow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A0D9C192-684E-436A-AC10-389AFFD9F8ED}" type="presOf" srcId="{2D5BB18E-CBB8-4B80-B0E9-E2DD307C3D03}" destId="{D0D00FA4-C80F-4126-AA3A-4049462BF872}" srcOrd="1" destOrd="0" presId="urn:microsoft.com/office/officeart/2005/8/layout/bList2#1"/>
    <dgm:cxn modelId="{2E5056FF-6947-4D01-881A-9DFF43C45459}" type="presOf" srcId="{49ACBBA1-CB3D-4645-841B-E3F0C462C342}" destId="{42FD2854-66F4-4F12-B604-886EFA393FE7}" srcOrd="1" destOrd="0" presId="urn:microsoft.com/office/officeart/2005/8/layout/bList2#1"/>
    <dgm:cxn modelId="{CA6ECAB8-E819-403A-8D8A-0206F1BC2A43}" type="presOf" srcId="{544E1D13-C4B1-45F9-98B1-22288F23DEDE}" destId="{88BD724D-94FF-45CC-A25F-FEC590C16427}" srcOrd="1" destOrd="0" presId="urn:microsoft.com/office/officeart/2005/8/layout/bList2#1"/>
    <dgm:cxn modelId="{80F96AF9-B006-450F-B872-5429686950E0}" type="presOf" srcId="{220CDB4D-245C-4256-9A5A-9CA3137F8154}" destId="{712ECEFE-E384-4ADE-AE13-69E4B1BCEB2C}" srcOrd="0" destOrd="0" presId="urn:microsoft.com/office/officeart/2005/8/layout/bList2#1"/>
    <dgm:cxn modelId="{AF684B38-CD91-4984-8549-14B2BCB9C669}" type="presOf" srcId="{2D5BB18E-CBB8-4B80-B0E9-E2DD307C3D03}" destId="{CC0D71C0-6B78-479C-B3F6-DAA865D6ED50}" srcOrd="0" destOrd="0" presId="urn:microsoft.com/office/officeart/2005/8/layout/bList2#1"/>
    <dgm:cxn modelId="{AE837289-87BD-496C-841D-9F3F9348726B}" type="presOf" srcId="{B0382A6C-B3B7-42D7-9449-4C974F719FBD}" destId="{C1917455-67D1-4FED-9B69-7EF15BCAF820}" srcOrd="0" destOrd="0" presId="urn:microsoft.com/office/officeart/2005/8/layout/bList2#1"/>
    <dgm:cxn modelId="{16E99843-9785-4D8E-B60A-0E735026320E}" type="presOf" srcId="{544E1D13-C4B1-45F9-98B1-22288F23DEDE}" destId="{EC52C077-41B3-40A5-AC9A-AE784B59DFC2}" srcOrd="0" destOrd="0" presId="urn:microsoft.com/office/officeart/2005/8/layout/bList2#1"/>
    <dgm:cxn modelId="{6B87B84F-4541-452B-8B42-8EAFA6C5ACBB}" type="presOf" srcId="{12D2AE1B-AD2C-4272-951E-58268AC16D8D}" destId="{421AFDF3-9ACD-4C5B-8F03-6EB0E0DA7A4D}" srcOrd="0" destOrd="0" presId="urn:microsoft.com/office/officeart/2005/8/layout/bList2#1"/>
    <dgm:cxn modelId="{6E7538B2-5799-49EA-A531-8C66A172D77E}" type="presOf" srcId="{12D2AE1B-AD2C-4272-951E-58268AC16D8D}" destId="{1D024FF8-97CE-4443-830B-ADAB6C23234A}" srcOrd="1" destOrd="0" presId="urn:microsoft.com/office/officeart/2005/8/layout/bList2#1"/>
    <dgm:cxn modelId="{C78B814F-4960-48DD-9242-55D607716C44}" srcId="{0844A59B-B615-493D-96A9-C342C3317C82}" destId="{030C4F05-EECB-4885-9FD5-5A1DCEBD4D9F}" srcOrd="5" destOrd="0" parTransId="{F6CAA0BB-77BB-450C-A3F1-C6B986FE3649}" sibTransId="{BF0E5C1F-5467-4763-9F7A-7FC3BF2AAC16}"/>
    <dgm:cxn modelId="{ACC4B7D6-338E-404E-BA74-A64223D1898A}" type="presOf" srcId="{996BCB72-3213-48F0-B774-4BE90DA769E7}" destId="{FB82520F-D14E-420D-A172-2EBF6D60999B}" srcOrd="0" destOrd="0" presId="urn:microsoft.com/office/officeart/2005/8/layout/bList2#1"/>
    <dgm:cxn modelId="{CA6EAD4C-97F7-407B-9C0C-720C08C81E04}" type="presOf" srcId="{030C4F05-EECB-4885-9FD5-5A1DCEBD4D9F}" destId="{0D4CBEB5-EC43-4CB1-B328-6089BD27F96F}" srcOrd="0" destOrd="0" presId="urn:microsoft.com/office/officeart/2005/8/layout/bList2#1"/>
    <dgm:cxn modelId="{439DCCF9-4B3A-4F5C-BF39-C76AC8D518A1}" type="presOf" srcId="{030C4F05-EECB-4885-9FD5-5A1DCEBD4D9F}" destId="{7B09DB06-2E0C-47AB-A25A-A683DF1BEF10}" srcOrd="1" destOrd="0" presId="urn:microsoft.com/office/officeart/2005/8/layout/bList2#1"/>
    <dgm:cxn modelId="{E1562F7C-B77C-4C08-8D32-F7AEE4CC92AF}" type="presOf" srcId="{614E7928-1A82-4FE0-9687-0FB81D0BEF3D}" destId="{4FD585E5-78A4-4917-8012-3E5B31E5C8E9}" srcOrd="1" destOrd="0" presId="urn:microsoft.com/office/officeart/2005/8/layout/bList2#1"/>
    <dgm:cxn modelId="{E8784962-D701-4F31-B71F-62C17F2EB2B9}" type="presOf" srcId="{614E7928-1A82-4FE0-9687-0FB81D0BEF3D}" destId="{F308AC32-0992-4CF4-A366-4211A9389EDF}" srcOrd="0" destOrd="0" presId="urn:microsoft.com/office/officeart/2005/8/layout/bList2#1"/>
    <dgm:cxn modelId="{42E6F156-9AC9-46B7-BF8D-4C0E8C9B3ECA}" srcId="{0844A59B-B615-493D-96A9-C342C3317C82}" destId="{2D5BB18E-CBB8-4B80-B0E9-E2DD307C3D03}" srcOrd="1" destOrd="0" parTransId="{4392B7A6-80F0-4A7C-9BEE-186C6B71D452}" sibTransId="{5C9A0443-2890-4F09-8F94-5AD705819670}"/>
    <dgm:cxn modelId="{CCF928E9-BCB0-43EA-AA7B-7EA35268219D}" type="presOf" srcId="{5C9A0443-2890-4F09-8F94-5AD705819670}" destId="{EC9C333E-A0BB-46E6-AD9A-EC76E5D65227}" srcOrd="0" destOrd="0" presId="urn:microsoft.com/office/officeart/2005/8/layout/bList2#1"/>
    <dgm:cxn modelId="{DB3102B0-20A4-40FC-A0AD-48958CA29608}" type="presOf" srcId="{B1968595-9286-4ACA-ACE5-8851F68C30FE}" destId="{4EFB6E12-FB6E-4326-8649-2069CC55D3D9}" srcOrd="0" destOrd="0" presId="urn:microsoft.com/office/officeart/2005/8/layout/bList2#1"/>
    <dgm:cxn modelId="{BA4E6ADC-9AF4-47FB-A4F2-6512BA9CBB67}" srcId="{12D2AE1B-AD2C-4272-951E-58268AC16D8D}" destId="{996BCB72-3213-48F0-B774-4BE90DA769E7}" srcOrd="0" destOrd="0" parTransId="{F1899E0B-792A-4B89-BED2-79632DC7ECE4}" sibTransId="{C13DB31E-F8AF-40AB-ACB1-2FD6862C137D}"/>
    <dgm:cxn modelId="{51AE1A4D-580F-4BD0-A66D-370EA7971627}" srcId="{0844A59B-B615-493D-96A9-C342C3317C82}" destId="{544E1D13-C4B1-45F9-98B1-22288F23DEDE}" srcOrd="3" destOrd="0" parTransId="{339092A0-D512-4908-9F59-A3102E3C17F2}" sibTransId="{B1968595-9286-4ACA-ACE5-8851F68C30FE}"/>
    <dgm:cxn modelId="{DB26C383-79C8-4E1D-AF17-F84D4C49AD8B}" srcId="{0844A59B-B615-493D-96A9-C342C3317C82}" destId="{49ACBBA1-CB3D-4645-841B-E3F0C462C342}" srcOrd="4" destOrd="0" parTransId="{35451D7F-B01B-4D6B-99B4-725BE048363C}" sibTransId="{B0382A6C-B3B7-42D7-9449-4C974F719FBD}"/>
    <dgm:cxn modelId="{E3804EEB-2E61-489F-BC6F-A35D19472327}" type="presOf" srcId="{49ACBBA1-CB3D-4645-841B-E3F0C462C342}" destId="{0738E5A8-5F6C-43E7-9AAF-4E881C680A3F}" srcOrd="0" destOrd="0" presId="urn:microsoft.com/office/officeart/2005/8/layout/bList2#1"/>
    <dgm:cxn modelId="{EA085579-948C-4720-9DB8-E0A1465232CD}" srcId="{0844A59B-B615-493D-96A9-C342C3317C82}" destId="{12D2AE1B-AD2C-4272-951E-58268AC16D8D}" srcOrd="0" destOrd="0" parTransId="{9B10A4D2-A19D-4133-832B-35515D2D9AF8}" sibTransId="{220CDB4D-245C-4256-9A5A-9CA3137F8154}"/>
    <dgm:cxn modelId="{A2F9D7E2-F7C0-464A-B855-BD225DA9363C}" type="presOf" srcId="{3C32B87D-5DB2-4A2F-8184-75DDE7DE1F37}" destId="{EFDE7D9B-CA0B-4CC6-870D-3108B2B8505D}" srcOrd="0" destOrd="0" presId="urn:microsoft.com/office/officeart/2005/8/layout/bList2#1"/>
    <dgm:cxn modelId="{2CF7AB13-5A78-48D3-BB19-481F48388A1D}" srcId="{0844A59B-B615-493D-96A9-C342C3317C82}" destId="{614E7928-1A82-4FE0-9687-0FB81D0BEF3D}" srcOrd="2" destOrd="0" parTransId="{D991AD64-DBE6-4F9D-9D4E-BF0DF811990E}" sibTransId="{3C32B87D-5DB2-4A2F-8184-75DDE7DE1F37}"/>
    <dgm:cxn modelId="{1A91B0A8-A751-48DF-BF77-D709A95D54CA}" type="presOf" srcId="{0844A59B-B615-493D-96A9-C342C3317C82}" destId="{D9003760-E4A1-44F9-89D8-816479A3C726}" srcOrd="0" destOrd="0" presId="urn:microsoft.com/office/officeart/2005/8/layout/bList2#1"/>
    <dgm:cxn modelId="{7E1E654C-68AA-45C5-9E13-49EC7D9AB05A}" type="presParOf" srcId="{D9003760-E4A1-44F9-89D8-816479A3C726}" destId="{E51206A7-61F6-4115-A84F-19AFB7D09850}" srcOrd="0" destOrd="0" presId="urn:microsoft.com/office/officeart/2005/8/layout/bList2#1"/>
    <dgm:cxn modelId="{ADC0ED28-D60E-4E43-A35B-36B3B0634382}" type="presParOf" srcId="{E51206A7-61F6-4115-A84F-19AFB7D09850}" destId="{FB82520F-D14E-420D-A172-2EBF6D60999B}" srcOrd="0" destOrd="0" presId="urn:microsoft.com/office/officeart/2005/8/layout/bList2#1"/>
    <dgm:cxn modelId="{5E1D0E61-BDDB-48CE-A830-516C34723D76}" type="presParOf" srcId="{E51206A7-61F6-4115-A84F-19AFB7D09850}" destId="{421AFDF3-9ACD-4C5B-8F03-6EB0E0DA7A4D}" srcOrd="1" destOrd="0" presId="urn:microsoft.com/office/officeart/2005/8/layout/bList2#1"/>
    <dgm:cxn modelId="{83BC428B-F82D-4EE4-AFA1-1C04C9D7DC97}" type="presParOf" srcId="{E51206A7-61F6-4115-A84F-19AFB7D09850}" destId="{1D024FF8-97CE-4443-830B-ADAB6C23234A}" srcOrd="2" destOrd="0" presId="urn:microsoft.com/office/officeart/2005/8/layout/bList2#1"/>
    <dgm:cxn modelId="{27A6176C-249C-482A-A78B-40457F5559A4}" type="presParOf" srcId="{E51206A7-61F6-4115-A84F-19AFB7D09850}" destId="{AF5F1F60-7B0F-460A-BA88-FF8161F4ACDE}" srcOrd="3" destOrd="0" presId="urn:microsoft.com/office/officeart/2005/8/layout/bList2#1"/>
    <dgm:cxn modelId="{7582692C-648B-4727-A254-092BEBE0C463}" type="presParOf" srcId="{D9003760-E4A1-44F9-89D8-816479A3C726}" destId="{712ECEFE-E384-4ADE-AE13-69E4B1BCEB2C}" srcOrd="1" destOrd="0" presId="urn:microsoft.com/office/officeart/2005/8/layout/bList2#1"/>
    <dgm:cxn modelId="{B34A1BBC-60EA-41EC-B309-B022F2700956}" type="presParOf" srcId="{D9003760-E4A1-44F9-89D8-816479A3C726}" destId="{2E5657F5-E519-4A91-9790-57088769E556}" srcOrd="2" destOrd="0" presId="urn:microsoft.com/office/officeart/2005/8/layout/bList2#1"/>
    <dgm:cxn modelId="{1D23A0E2-AAE1-4068-A95E-25A3D8BFD30A}" type="presParOf" srcId="{2E5657F5-E519-4A91-9790-57088769E556}" destId="{54F321DF-BB57-4331-93B4-4BA694FEBC06}" srcOrd="0" destOrd="0" presId="urn:microsoft.com/office/officeart/2005/8/layout/bList2#1"/>
    <dgm:cxn modelId="{7FEB92A9-58BD-48C5-8381-E2168A940D7B}" type="presParOf" srcId="{2E5657F5-E519-4A91-9790-57088769E556}" destId="{CC0D71C0-6B78-479C-B3F6-DAA865D6ED50}" srcOrd="1" destOrd="0" presId="urn:microsoft.com/office/officeart/2005/8/layout/bList2#1"/>
    <dgm:cxn modelId="{145FC75B-7150-45C4-914B-408AD4B55F76}" type="presParOf" srcId="{2E5657F5-E519-4A91-9790-57088769E556}" destId="{D0D00FA4-C80F-4126-AA3A-4049462BF872}" srcOrd="2" destOrd="0" presId="urn:microsoft.com/office/officeart/2005/8/layout/bList2#1"/>
    <dgm:cxn modelId="{6468100A-8F85-4296-9283-F396FA63768A}" type="presParOf" srcId="{2E5657F5-E519-4A91-9790-57088769E556}" destId="{D313D484-A678-4C09-86C8-7903CAB841E3}" srcOrd="3" destOrd="0" presId="urn:microsoft.com/office/officeart/2005/8/layout/bList2#1"/>
    <dgm:cxn modelId="{51353B1A-6D2D-43FE-A624-7EF1C7FA1FD1}" type="presParOf" srcId="{D9003760-E4A1-44F9-89D8-816479A3C726}" destId="{EC9C333E-A0BB-46E6-AD9A-EC76E5D65227}" srcOrd="3" destOrd="0" presId="urn:microsoft.com/office/officeart/2005/8/layout/bList2#1"/>
    <dgm:cxn modelId="{E3DD779A-4212-4004-BBA2-9B060F63E24D}" type="presParOf" srcId="{D9003760-E4A1-44F9-89D8-816479A3C726}" destId="{8E54A5F9-8DE8-4365-AE54-865C6AEB032F}" srcOrd="4" destOrd="0" presId="urn:microsoft.com/office/officeart/2005/8/layout/bList2#1"/>
    <dgm:cxn modelId="{B055DF45-0880-4013-AD49-2F46586FC1B2}" type="presParOf" srcId="{8E54A5F9-8DE8-4365-AE54-865C6AEB032F}" destId="{62020E54-5D81-4C17-AF8C-E2762D286718}" srcOrd="0" destOrd="0" presId="urn:microsoft.com/office/officeart/2005/8/layout/bList2#1"/>
    <dgm:cxn modelId="{90E280E4-C578-4D07-91BE-CFB2BA7BF6AE}" type="presParOf" srcId="{8E54A5F9-8DE8-4365-AE54-865C6AEB032F}" destId="{F308AC32-0992-4CF4-A366-4211A9389EDF}" srcOrd="1" destOrd="0" presId="urn:microsoft.com/office/officeart/2005/8/layout/bList2#1"/>
    <dgm:cxn modelId="{0AD240A3-B1DF-494B-8E20-00AF93D39D82}" type="presParOf" srcId="{8E54A5F9-8DE8-4365-AE54-865C6AEB032F}" destId="{4FD585E5-78A4-4917-8012-3E5B31E5C8E9}" srcOrd="2" destOrd="0" presId="urn:microsoft.com/office/officeart/2005/8/layout/bList2#1"/>
    <dgm:cxn modelId="{10AAAEE4-C6C9-49AB-83CD-4421EDFE7A81}" type="presParOf" srcId="{8E54A5F9-8DE8-4365-AE54-865C6AEB032F}" destId="{AF977F41-2833-40E9-B675-68504819E858}" srcOrd="3" destOrd="0" presId="urn:microsoft.com/office/officeart/2005/8/layout/bList2#1"/>
    <dgm:cxn modelId="{53EBA221-132B-4901-BE20-93918E703834}" type="presParOf" srcId="{D9003760-E4A1-44F9-89D8-816479A3C726}" destId="{EFDE7D9B-CA0B-4CC6-870D-3108B2B8505D}" srcOrd="5" destOrd="0" presId="urn:microsoft.com/office/officeart/2005/8/layout/bList2#1"/>
    <dgm:cxn modelId="{E1DBB067-1280-4E4B-8337-406D71456FA4}" type="presParOf" srcId="{D9003760-E4A1-44F9-89D8-816479A3C726}" destId="{7038E8A6-BCE6-49C7-B443-6F2CC380A0E1}" srcOrd="6" destOrd="0" presId="urn:microsoft.com/office/officeart/2005/8/layout/bList2#1"/>
    <dgm:cxn modelId="{FBB0AFDD-1F02-4AED-B0E3-90B75E87C119}" type="presParOf" srcId="{7038E8A6-BCE6-49C7-B443-6F2CC380A0E1}" destId="{5FB98753-C923-4146-AB9A-D7FDBD0D7E77}" srcOrd="0" destOrd="0" presId="urn:microsoft.com/office/officeart/2005/8/layout/bList2#1"/>
    <dgm:cxn modelId="{5145CFD4-25DB-475D-B672-E75A95D3DB89}" type="presParOf" srcId="{7038E8A6-BCE6-49C7-B443-6F2CC380A0E1}" destId="{EC52C077-41B3-40A5-AC9A-AE784B59DFC2}" srcOrd="1" destOrd="0" presId="urn:microsoft.com/office/officeart/2005/8/layout/bList2#1"/>
    <dgm:cxn modelId="{78588816-2609-424D-8B03-D4A0EA3C0663}" type="presParOf" srcId="{7038E8A6-BCE6-49C7-B443-6F2CC380A0E1}" destId="{88BD724D-94FF-45CC-A25F-FEC590C16427}" srcOrd="2" destOrd="0" presId="urn:microsoft.com/office/officeart/2005/8/layout/bList2#1"/>
    <dgm:cxn modelId="{FB336896-B9CD-46C4-A7D5-2F744B141144}" type="presParOf" srcId="{7038E8A6-BCE6-49C7-B443-6F2CC380A0E1}" destId="{42BD6EC8-F72D-481B-AF7C-8DD6554B0EC0}" srcOrd="3" destOrd="0" presId="urn:microsoft.com/office/officeart/2005/8/layout/bList2#1"/>
    <dgm:cxn modelId="{262D9941-50A5-47CF-AE8B-288330EA97C8}" type="presParOf" srcId="{D9003760-E4A1-44F9-89D8-816479A3C726}" destId="{4EFB6E12-FB6E-4326-8649-2069CC55D3D9}" srcOrd="7" destOrd="0" presId="urn:microsoft.com/office/officeart/2005/8/layout/bList2#1"/>
    <dgm:cxn modelId="{A597398E-FBB9-4E87-952A-17541920A0D7}" type="presParOf" srcId="{D9003760-E4A1-44F9-89D8-816479A3C726}" destId="{411C54C1-B91A-4E3D-A726-9B633CE145F4}" srcOrd="8" destOrd="0" presId="urn:microsoft.com/office/officeart/2005/8/layout/bList2#1"/>
    <dgm:cxn modelId="{02408FCF-841D-4155-B23B-D10445AD134B}" type="presParOf" srcId="{411C54C1-B91A-4E3D-A726-9B633CE145F4}" destId="{4EC9E115-8A44-4538-9CD9-398B853AC33D}" srcOrd="0" destOrd="0" presId="urn:microsoft.com/office/officeart/2005/8/layout/bList2#1"/>
    <dgm:cxn modelId="{0233351B-12A8-4ECB-8CBC-509DA53DF5ED}" type="presParOf" srcId="{411C54C1-B91A-4E3D-A726-9B633CE145F4}" destId="{0738E5A8-5F6C-43E7-9AAF-4E881C680A3F}" srcOrd="1" destOrd="0" presId="urn:microsoft.com/office/officeart/2005/8/layout/bList2#1"/>
    <dgm:cxn modelId="{65065246-2981-425E-AA82-ADCC155110E7}" type="presParOf" srcId="{411C54C1-B91A-4E3D-A726-9B633CE145F4}" destId="{42FD2854-66F4-4F12-B604-886EFA393FE7}" srcOrd="2" destOrd="0" presId="urn:microsoft.com/office/officeart/2005/8/layout/bList2#1"/>
    <dgm:cxn modelId="{2F5CC34B-9E54-43C4-9F33-D9C27C1BCBBE}" type="presParOf" srcId="{411C54C1-B91A-4E3D-A726-9B633CE145F4}" destId="{996A9113-9C74-4389-8045-4F80782DC1EA}" srcOrd="3" destOrd="0" presId="urn:microsoft.com/office/officeart/2005/8/layout/bList2#1"/>
    <dgm:cxn modelId="{04CD9DD4-093B-4E3F-8DC1-6A3ECC14F56F}" type="presParOf" srcId="{D9003760-E4A1-44F9-89D8-816479A3C726}" destId="{C1917455-67D1-4FED-9B69-7EF15BCAF820}" srcOrd="9" destOrd="0" presId="urn:microsoft.com/office/officeart/2005/8/layout/bList2#1"/>
    <dgm:cxn modelId="{E2A9E01D-C6FE-4659-BD37-AC850ECCF5B4}" type="presParOf" srcId="{D9003760-E4A1-44F9-89D8-816479A3C726}" destId="{7595BB02-411D-4EFC-B5EB-E97334DA4E07}" srcOrd="10" destOrd="0" presId="urn:microsoft.com/office/officeart/2005/8/layout/bList2#1"/>
    <dgm:cxn modelId="{E3012329-6EDE-44BD-9021-9693897DCF62}" type="presParOf" srcId="{7595BB02-411D-4EFC-B5EB-E97334DA4E07}" destId="{46D95E64-C796-409A-9FB2-72D281444726}" srcOrd="0" destOrd="0" presId="urn:microsoft.com/office/officeart/2005/8/layout/bList2#1"/>
    <dgm:cxn modelId="{0D31A8F6-A537-48FC-BFEF-36339FEEDF55}" type="presParOf" srcId="{7595BB02-411D-4EFC-B5EB-E97334DA4E07}" destId="{0D4CBEB5-EC43-4CB1-B328-6089BD27F96F}" srcOrd="1" destOrd="0" presId="urn:microsoft.com/office/officeart/2005/8/layout/bList2#1"/>
    <dgm:cxn modelId="{AD2EAA2D-98E2-4F35-826A-6D0B9F30B323}" type="presParOf" srcId="{7595BB02-411D-4EFC-B5EB-E97334DA4E07}" destId="{7B09DB06-2E0C-47AB-A25A-A683DF1BEF10}" srcOrd="2" destOrd="0" presId="urn:microsoft.com/office/officeart/2005/8/layout/bList2#1"/>
    <dgm:cxn modelId="{E9787C14-3486-46F1-B0EA-E16073527980}" type="presParOf" srcId="{7595BB02-411D-4EFC-B5EB-E97334DA4E07}" destId="{0B3EE1B7-F2E0-457F-ABBA-F5E36CA9AB8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67E6E-4E33-4A08-A3C1-3405A5C544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C38F0-330E-4193-BA11-926F2169536C}">
      <dgm:prSet phldrT="[Текст]"/>
      <dgm:spPr/>
      <dgm:t>
        <a:bodyPr/>
        <a:lstStyle/>
        <a:p>
          <a:r>
            <a:rPr lang="ru-RU" dirty="0" smtClean="0"/>
            <a:t>Региональные сети</a:t>
          </a:r>
          <a:endParaRPr lang="ru-RU" dirty="0"/>
        </a:p>
      </dgm:t>
    </dgm:pt>
    <dgm:pt modelId="{772C6F5A-8CC7-4960-94DB-3C57FE08923F}" type="parTrans" cxnId="{98B9AF82-D91B-4380-A24D-9EBCE9983BC2}">
      <dgm:prSet/>
      <dgm:spPr/>
      <dgm:t>
        <a:bodyPr/>
        <a:lstStyle/>
        <a:p>
          <a:endParaRPr lang="ru-RU"/>
        </a:p>
      </dgm:t>
    </dgm:pt>
    <dgm:pt modelId="{A20CDF41-E5DF-41F0-9F49-D1398CD3661D}" type="sibTrans" cxnId="{98B9AF82-D91B-4380-A24D-9EBCE9983BC2}">
      <dgm:prSet/>
      <dgm:spPr/>
      <dgm:t>
        <a:bodyPr/>
        <a:lstStyle/>
        <a:p>
          <a:endParaRPr lang="ru-RU"/>
        </a:p>
      </dgm:t>
    </dgm:pt>
    <dgm:pt modelId="{CF9310E2-7FB3-471A-A2D6-4802BB3F05FD}">
      <dgm:prSet phldrT="[Текст]"/>
      <dgm:spPr/>
      <dgm:t>
        <a:bodyPr/>
        <a:lstStyle/>
        <a:p>
          <a:r>
            <a:rPr lang="ru-RU" dirty="0" smtClean="0"/>
            <a:t>Корпоративные сети</a:t>
          </a:r>
          <a:endParaRPr lang="ru-RU" dirty="0"/>
        </a:p>
      </dgm:t>
    </dgm:pt>
    <dgm:pt modelId="{D447CCCD-C0F4-4937-9FB9-47B03E10AAD2}" type="parTrans" cxnId="{4D7F5D9E-F0CE-449D-9267-94BBDF3AFB42}">
      <dgm:prSet/>
      <dgm:spPr/>
      <dgm:t>
        <a:bodyPr/>
        <a:lstStyle/>
        <a:p>
          <a:endParaRPr lang="ru-RU"/>
        </a:p>
      </dgm:t>
    </dgm:pt>
    <dgm:pt modelId="{D3BE6F92-0418-4FAA-B518-A33B2F97B0EC}" type="sibTrans" cxnId="{4D7F5D9E-F0CE-449D-9267-94BBDF3AFB42}">
      <dgm:prSet/>
      <dgm:spPr/>
      <dgm:t>
        <a:bodyPr/>
        <a:lstStyle/>
        <a:p>
          <a:endParaRPr lang="ru-RU"/>
        </a:p>
      </dgm:t>
    </dgm:pt>
    <dgm:pt modelId="{2655DC8F-53CB-4659-B8CB-F5A75B70E827}" type="pres">
      <dgm:prSet presAssocID="{61567E6E-4E33-4A08-A3C1-3405A5C544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78F844-52A2-40B1-898F-478B9B78420F}" type="pres">
      <dgm:prSet presAssocID="{3EEC38F0-330E-4193-BA11-926F2169536C}" presName="hierRoot1" presStyleCnt="0"/>
      <dgm:spPr/>
    </dgm:pt>
    <dgm:pt modelId="{EE354E72-43FB-4C6D-99C1-61F0BD727120}" type="pres">
      <dgm:prSet presAssocID="{3EEC38F0-330E-4193-BA11-926F2169536C}" presName="composite" presStyleCnt="0"/>
      <dgm:spPr/>
    </dgm:pt>
    <dgm:pt modelId="{5D54012E-4750-44B4-B6C2-721DEA8065CB}" type="pres">
      <dgm:prSet presAssocID="{3EEC38F0-330E-4193-BA11-926F2169536C}" presName="background" presStyleLbl="node0" presStyleIdx="0" presStyleCnt="2"/>
      <dgm:spPr/>
    </dgm:pt>
    <dgm:pt modelId="{5FCB0740-2826-4FA5-BA5C-1F24ABB66A83}" type="pres">
      <dgm:prSet presAssocID="{3EEC38F0-330E-4193-BA11-926F2169536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FCC55-81FD-4695-932F-B5B3D00F6B86}" type="pres">
      <dgm:prSet presAssocID="{3EEC38F0-330E-4193-BA11-926F2169536C}" presName="hierChild2" presStyleCnt="0"/>
      <dgm:spPr/>
    </dgm:pt>
    <dgm:pt modelId="{8E7C7ACC-03FA-4E97-9DD4-150247AADF5C}" type="pres">
      <dgm:prSet presAssocID="{CF9310E2-7FB3-471A-A2D6-4802BB3F05FD}" presName="hierRoot1" presStyleCnt="0"/>
      <dgm:spPr/>
    </dgm:pt>
    <dgm:pt modelId="{9D3C90A3-4EEF-4D1C-A789-C84A5B9529FD}" type="pres">
      <dgm:prSet presAssocID="{CF9310E2-7FB3-471A-A2D6-4802BB3F05FD}" presName="composite" presStyleCnt="0"/>
      <dgm:spPr/>
    </dgm:pt>
    <dgm:pt modelId="{3F698B69-F469-4AF5-B2F6-276A80EEA1CB}" type="pres">
      <dgm:prSet presAssocID="{CF9310E2-7FB3-471A-A2D6-4802BB3F05FD}" presName="background" presStyleLbl="node0" presStyleIdx="1" presStyleCnt="2"/>
      <dgm:spPr/>
    </dgm:pt>
    <dgm:pt modelId="{A2CBD7B3-8C54-4FEA-A50B-2B10FCEA7982}" type="pres">
      <dgm:prSet presAssocID="{CF9310E2-7FB3-471A-A2D6-4802BB3F05F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CE441-161C-4E39-9CAF-1E13657A3BE5}" type="pres">
      <dgm:prSet presAssocID="{CF9310E2-7FB3-471A-A2D6-4802BB3F05FD}" presName="hierChild2" presStyleCnt="0"/>
      <dgm:spPr/>
    </dgm:pt>
  </dgm:ptLst>
  <dgm:cxnLst>
    <dgm:cxn modelId="{4D7F5D9E-F0CE-449D-9267-94BBDF3AFB42}" srcId="{61567E6E-4E33-4A08-A3C1-3405A5C544CD}" destId="{CF9310E2-7FB3-471A-A2D6-4802BB3F05FD}" srcOrd="1" destOrd="0" parTransId="{D447CCCD-C0F4-4937-9FB9-47B03E10AAD2}" sibTransId="{D3BE6F92-0418-4FAA-B518-A33B2F97B0EC}"/>
    <dgm:cxn modelId="{98B9AF82-D91B-4380-A24D-9EBCE9983BC2}" srcId="{61567E6E-4E33-4A08-A3C1-3405A5C544CD}" destId="{3EEC38F0-330E-4193-BA11-926F2169536C}" srcOrd="0" destOrd="0" parTransId="{772C6F5A-8CC7-4960-94DB-3C57FE08923F}" sibTransId="{A20CDF41-E5DF-41F0-9F49-D1398CD3661D}"/>
    <dgm:cxn modelId="{2A3168A8-0708-4996-829A-6D88DA41E6BC}" type="presOf" srcId="{CF9310E2-7FB3-471A-A2D6-4802BB3F05FD}" destId="{A2CBD7B3-8C54-4FEA-A50B-2B10FCEA7982}" srcOrd="0" destOrd="0" presId="urn:microsoft.com/office/officeart/2005/8/layout/hierarchy1"/>
    <dgm:cxn modelId="{B724BF55-BA8C-4ECA-ADE5-E7F13136E91A}" type="presOf" srcId="{3EEC38F0-330E-4193-BA11-926F2169536C}" destId="{5FCB0740-2826-4FA5-BA5C-1F24ABB66A83}" srcOrd="0" destOrd="0" presId="urn:microsoft.com/office/officeart/2005/8/layout/hierarchy1"/>
    <dgm:cxn modelId="{692D2126-E8E3-4F75-A15E-72F8F9772552}" type="presOf" srcId="{61567E6E-4E33-4A08-A3C1-3405A5C544CD}" destId="{2655DC8F-53CB-4659-B8CB-F5A75B70E827}" srcOrd="0" destOrd="0" presId="urn:microsoft.com/office/officeart/2005/8/layout/hierarchy1"/>
    <dgm:cxn modelId="{32E6A7F5-9F58-49D9-8ACC-617288A6D857}" type="presParOf" srcId="{2655DC8F-53CB-4659-B8CB-F5A75B70E827}" destId="{6178F844-52A2-40B1-898F-478B9B78420F}" srcOrd="0" destOrd="0" presId="urn:microsoft.com/office/officeart/2005/8/layout/hierarchy1"/>
    <dgm:cxn modelId="{36664773-4586-46E0-BA3B-7133CA641EC8}" type="presParOf" srcId="{6178F844-52A2-40B1-898F-478B9B78420F}" destId="{EE354E72-43FB-4C6D-99C1-61F0BD727120}" srcOrd="0" destOrd="0" presId="urn:microsoft.com/office/officeart/2005/8/layout/hierarchy1"/>
    <dgm:cxn modelId="{042CE79A-6002-4720-9FD3-7F1410DA05F1}" type="presParOf" srcId="{EE354E72-43FB-4C6D-99C1-61F0BD727120}" destId="{5D54012E-4750-44B4-B6C2-721DEA8065CB}" srcOrd="0" destOrd="0" presId="urn:microsoft.com/office/officeart/2005/8/layout/hierarchy1"/>
    <dgm:cxn modelId="{80BFED16-9352-4E34-944E-5C6A980DCAE1}" type="presParOf" srcId="{EE354E72-43FB-4C6D-99C1-61F0BD727120}" destId="{5FCB0740-2826-4FA5-BA5C-1F24ABB66A83}" srcOrd="1" destOrd="0" presId="urn:microsoft.com/office/officeart/2005/8/layout/hierarchy1"/>
    <dgm:cxn modelId="{5736D07D-D2D2-4734-B5AC-92749F180E74}" type="presParOf" srcId="{6178F844-52A2-40B1-898F-478B9B78420F}" destId="{DD1FCC55-81FD-4695-932F-B5B3D00F6B86}" srcOrd="1" destOrd="0" presId="urn:microsoft.com/office/officeart/2005/8/layout/hierarchy1"/>
    <dgm:cxn modelId="{D9D35AB7-414D-4735-B31F-342ACBD90468}" type="presParOf" srcId="{2655DC8F-53CB-4659-B8CB-F5A75B70E827}" destId="{8E7C7ACC-03FA-4E97-9DD4-150247AADF5C}" srcOrd="1" destOrd="0" presId="urn:microsoft.com/office/officeart/2005/8/layout/hierarchy1"/>
    <dgm:cxn modelId="{EC3C523E-5E8B-40B6-83A1-08DF4F8BCBB7}" type="presParOf" srcId="{8E7C7ACC-03FA-4E97-9DD4-150247AADF5C}" destId="{9D3C90A3-4EEF-4D1C-A789-C84A5B9529FD}" srcOrd="0" destOrd="0" presId="urn:microsoft.com/office/officeart/2005/8/layout/hierarchy1"/>
    <dgm:cxn modelId="{CEE88F4F-06B8-49AF-80D2-88C09C09635B}" type="presParOf" srcId="{9D3C90A3-4EEF-4D1C-A789-C84A5B9529FD}" destId="{3F698B69-F469-4AF5-B2F6-276A80EEA1CB}" srcOrd="0" destOrd="0" presId="urn:microsoft.com/office/officeart/2005/8/layout/hierarchy1"/>
    <dgm:cxn modelId="{A84278B3-BD1D-4EBB-BC57-2D3C6DA935C5}" type="presParOf" srcId="{9D3C90A3-4EEF-4D1C-A789-C84A5B9529FD}" destId="{A2CBD7B3-8C54-4FEA-A50B-2B10FCEA7982}" srcOrd="1" destOrd="0" presId="urn:microsoft.com/office/officeart/2005/8/layout/hierarchy1"/>
    <dgm:cxn modelId="{26614B62-E265-443B-BAE9-90C96D1D19A9}" type="presParOf" srcId="{8E7C7ACC-03FA-4E97-9DD4-150247AADF5C}" destId="{18ACE441-161C-4E39-9CAF-1E13657A3B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C6565-417F-49C3-8A23-EB0F651401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444341-A795-47FD-B860-17F2383A9209}">
      <dgm:prSet phldrT="[Текст]"/>
      <dgm:spPr/>
      <dgm:t>
        <a:bodyPr/>
        <a:lstStyle/>
        <a:p>
          <a:r>
            <a:rPr lang="ru-RU" dirty="0" smtClean="0"/>
            <a:t>Компьютерные узлы</a:t>
          </a:r>
          <a:endParaRPr lang="ru-RU" dirty="0"/>
        </a:p>
      </dgm:t>
    </dgm:pt>
    <dgm:pt modelId="{403079A1-AC6C-46E4-9017-ED248C0D8581}" type="parTrans" cxnId="{9B9555FF-4FDB-4C1B-B446-666349731453}">
      <dgm:prSet/>
      <dgm:spPr/>
      <dgm:t>
        <a:bodyPr/>
        <a:lstStyle/>
        <a:p>
          <a:endParaRPr lang="ru-RU"/>
        </a:p>
      </dgm:t>
    </dgm:pt>
    <dgm:pt modelId="{77E453A5-5550-4A95-8776-61775438A270}" type="sibTrans" cxnId="{9B9555FF-4FDB-4C1B-B446-666349731453}">
      <dgm:prSet/>
      <dgm:spPr/>
      <dgm:t>
        <a:bodyPr/>
        <a:lstStyle/>
        <a:p>
          <a:endParaRPr lang="ru-RU"/>
        </a:p>
      </dgm:t>
    </dgm:pt>
    <dgm:pt modelId="{3A56157E-D1BD-43D5-B8DA-AA93143378A9}">
      <dgm:prSet phldrT="[Текст]"/>
      <dgm:spPr/>
      <dgm:t>
        <a:bodyPr/>
        <a:lstStyle/>
        <a:p>
          <a:r>
            <a:rPr lang="ru-RU" dirty="0" smtClean="0"/>
            <a:t>Узел</a:t>
          </a:r>
          <a:endParaRPr lang="ru-RU" dirty="0"/>
        </a:p>
      </dgm:t>
    </dgm:pt>
    <dgm:pt modelId="{A086D8D7-19BC-4395-81EB-39C753D1B846}" type="parTrans" cxnId="{4D29A377-A9E8-42DD-8B6A-79DDF898AC5E}">
      <dgm:prSet/>
      <dgm:spPr/>
      <dgm:t>
        <a:bodyPr/>
        <a:lstStyle/>
        <a:p>
          <a:endParaRPr lang="ru-RU"/>
        </a:p>
      </dgm:t>
    </dgm:pt>
    <dgm:pt modelId="{94A2B5EB-3442-4E6C-838A-BE448FC4C640}" type="sibTrans" cxnId="{4D29A377-A9E8-42DD-8B6A-79DDF898AC5E}">
      <dgm:prSet/>
      <dgm:spPr/>
      <dgm:t>
        <a:bodyPr/>
        <a:lstStyle/>
        <a:p>
          <a:endParaRPr lang="ru-RU"/>
        </a:p>
      </dgm:t>
    </dgm:pt>
    <dgm:pt modelId="{3F6A75ED-3596-49FD-9E62-CF322112C65E}">
      <dgm:prSet phldrT="[Текст]"/>
      <dgm:spPr/>
      <dgm:t>
        <a:bodyPr/>
        <a:lstStyle/>
        <a:p>
          <a:r>
            <a:rPr lang="ru-RU" dirty="0" smtClean="0"/>
            <a:t>Абоненты</a:t>
          </a:r>
          <a:endParaRPr lang="ru-RU" dirty="0"/>
        </a:p>
      </dgm:t>
    </dgm:pt>
    <dgm:pt modelId="{1BAE12C9-5327-4ADC-ACF1-83B06230C4C2}" type="parTrans" cxnId="{0A52B815-B557-4D85-B37D-FED247FC661A}">
      <dgm:prSet/>
      <dgm:spPr/>
      <dgm:t>
        <a:bodyPr/>
        <a:lstStyle/>
        <a:p>
          <a:endParaRPr lang="ru-RU"/>
        </a:p>
      </dgm:t>
    </dgm:pt>
    <dgm:pt modelId="{6FC54411-65F5-4DAE-A2CC-469B875DD593}" type="sibTrans" cxnId="{0A52B815-B557-4D85-B37D-FED247FC661A}">
      <dgm:prSet/>
      <dgm:spPr/>
      <dgm:t>
        <a:bodyPr/>
        <a:lstStyle/>
        <a:p>
          <a:endParaRPr lang="ru-RU"/>
        </a:p>
      </dgm:t>
    </dgm:pt>
    <dgm:pt modelId="{AB1CB1D9-F10B-461C-A8F7-1D8FBD24A9EA}">
      <dgm:prSet phldrT="[Текст]"/>
      <dgm:spPr/>
      <dgm:t>
        <a:bodyPr/>
        <a:lstStyle/>
        <a:p>
          <a:r>
            <a:rPr lang="ru-RU" dirty="0" smtClean="0"/>
            <a:t>Каналы связи</a:t>
          </a:r>
          <a:endParaRPr lang="ru-RU" dirty="0"/>
        </a:p>
      </dgm:t>
    </dgm:pt>
    <dgm:pt modelId="{F80825F0-64D0-4C06-A0E3-863207AD19DE}" type="parTrans" cxnId="{22568706-DED1-4B77-993E-01326A1B3092}">
      <dgm:prSet/>
      <dgm:spPr/>
      <dgm:t>
        <a:bodyPr/>
        <a:lstStyle/>
        <a:p>
          <a:endParaRPr lang="ru-RU"/>
        </a:p>
      </dgm:t>
    </dgm:pt>
    <dgm:pt modelId="{118897B8-897C-4F87-BEA5-52789D248BB3}" type="sibTrans" cxnId="{22568706-DED1-4B77-993E-01326A1B3092}">
      <dgm:prSet/>
      <dgm:spPr/>
      <dgm:t>
        <a:bodyPr/>
        <a:lstStyle/>
        <a:p>
          <a:endParaRPr lang="ru-RU"/>
        </a:p>
      </dgm:t>
    </dgm:pt>
    <dgm:pt modelId="{5573DB36-E3A3-49E8-B184-EDF544C92358}">
      <dgm:prSet phldrT="[Текст]"/>
      <dgm:spPr/>
      <dgm:t>
        <a:bodyPr/>
        <a:lstStyle/>
        <a:p>
          <a:r>
            <a:rPr lang="ru-RU" dirty="0" smtClean="0"/>
            <a:t>Электрический кабель</a:t>
          </a:r>
          <a:endParaRPr lang="ru-RU" dirty="0"/>
        </a:p>
      </dgm:t>
    </dgm:pt>
    <dgm:pt modelId="{8FB6B867-17D9-49AD-8327-BFFA4385EAC1}" type="parTrans" cxnId="{F96C3A48-84C4-4750-8B65-83AAC16C513D}">
      <dgm:prSet/>
      <dgm:spPr/>
      <dgm:t>
        <a:bodyPr/>
        <a:lstStyle/>
        <a:p>
          <a:endParaRPr lang="ru-RU"/>
        </a:p>
      </dgm:t>
    </dgm:pt>
    <dgm:pt modelId="{F30C28A8-0366-480B-87B1-594F8B223912}" type="sibTrans" cxnId="{F96C3A48-84C4-4750-8B65-83AAC16C513D}">
      <dgm:prSet/>
      <dgm:spPr/>
      <dgm:t>
        <a:bodyPr/>
        <a:lstStyle/>
        <a:p>
          <a:endParaRPr lang="ru-RU"/>
        </a:p>
      </dgm:t>
    </dgm:pt>
    <dgm:pt modelId="{DBEF3E16-2830-46CA-BE34-75427ECA88D7}">
      <dgm:prSet phldrT="[Текст]"/>
      <dgm:spPr/>
      <dgm:t>
        <a:bodyPr/>
        <a:lstStyle/>
        <a:p>
          <a:r>
            <a:rPr lang="ru-RU" dirty="0" smtClean="0"/>
            <a:t>Радиосвязь через ретрансляторы и спутники связи</a:t>
          </a:r>
          <a:endParaRPr lang="ru-RU" dirty="0"/>
        </a:p>
      </dgm:t>
    </dgm:pt>
    <dgm:pt modelId="{BC4F4FA1-1891-4142-B46F-EB352D9AAC53}" type="parTrans" cxnId="{1634E624-5F21-4477-8938-4163A80D10D2}">
      <dgm:prSet/>
      <dgm:spPr/>
      <dgm:t>
        <a:bodyPr/>
        <a:lstStyle/>
        <a:p>
          <a:endParaRPr lang="ru-RU"/>
        </a:p>
      </dgm:t>
    </dgm:pt>
    <dgm:pt modelId="{83D21888-5354-48CD-B940-5F1AA9EC1760}" type="sibTrans" cxnId="{1634E624-5F21-4477-8938-4163A80D10D2}">
      <dgm:prSet/>
      <dgm:spPr/>
      <dgm:t>
        <a:bodyPr/>
        <a:lstStyle/>
        <a:p>
          <a:endParaRPr lang="ru-RU"/>
        </a:p>
      </dgm:t>
    </dgm:pt>
    <dgm:pt modelId="{54026B96-1D8E-4B7F-BC5E-EB6DAC9B706E}">
      <dgm:prSet/>
      <dgm:spPr/>
      <dgm:t>
        <a:bodyPr/>
        <a:lstStyle/>
        <a:p>
          <a:r>
            <a:rPr lang="ru-RU" dirty="0" smtClean="0"/>
            <a:t>Инфракрасные лучи</a:t>
          </a:r>
          <a:endParaRPr lang="ru-RU" dirty="0"/>
        </a:p>
      </dgm:t>
    </dgm:pt>
    <dgm:pt modelId="{8B178897-90CD-459E-8738-72069F43796E}" type="parTrans" cxnId="{568509B5-39DE-4321-8204-45FCAC79F63A}">
      <dgm:prSet/>
      <dgm:spPr/>
      <dgm:t>
        <a:bodyPr/>
        <a:lstStyle/>
        <a:p>
          <a:endParaRPr lang="ru-RU"/>
        </a:p>
      </dgm:t>
    </dgm:pt>
    <dgm:pt modelId="{B75B09E7-7E18-4D49-ABEF-96F8CAACF6FF}" type="sibTrans" cxnId="{568509B5-39DE-4321-8204-45FCAC79F63A}">
      <dgm:prSet/>
      <dgm:spPr/>
      <dgm:t>
        <a:bodyPr/>
        <a:lstStyle/>
        <a:p>
          <a:endParaRPr lang="ru-RU"/>
        </a:p>
      </dgm:t>
    </dgm:pt>
    <dgm:pt modelId="{96C2334A-291A-417A-B578-473D1B291980}">
      <dgm:prSet/>
      <dgm:spPr/>
      <dgm:t>
        <a:bodyPr/>
        <a:lstStyle/>
        <a:p>
          <a:r>
            <a:rPr lang="ru-RU" dirty="0" smtClean="0"/>
            <a:t>Современный оптоволоконный кабель</a:t>
          </a:r>
          <a:endParaRPr lang="ru-RU" dirty="0"/>
        </a:p>
      </dgm:t>
    </dgm:pt>
    <dgm:pt modelId="{8E1005B7-1593-4960-8DBD-760D2222F615}" type="parTrans" cxnId="{46346036-4D0B-4418-AF5F-A6B902205C55}">
      <dgm:prSet/>
      <dgm:spPr/>
      <dgm:t>
        <a:bodyPr/>
        <a:lstStyle/>
        <a:p>
          <a:endParaRPr lang="ru-RU"/>
        </a:p>
      </dgm:t>
    </dgm:pt>
    <dgm:pt modelId="{66494DE1-9E91-409F-A1F7-166368692BB0}" type="sibTrans" cxnId="{46346036-4D0B-4418-AF5F-A6B902205C55}">
      <dgm:prSet/>
      <dgm:spPr/>
      <dgm:t>
        <a:bodyPr/>
        <a:lstStyle/>
        <a:p>
          <a:endParaRPr lang="ru-RU"/>
        </a:p>
      </dgm:t>
    </dgm:pt>
    <dgm:pt modelId="{36DEC754-DFC2-444A-8AC9-591E522F566E}">
      <dgm:prSet/>
      <dgm:spPr/>
      <dgm:t>
        <a:bodyPr/>
        <a:lstStyle/>
        <a:p>
          <a:r>
            <a:rPr lang="ru-RU" dirty="0" smtClean="0"/>
            <a:t>Обычная телефонная связь</a:t>
          </a:r>
          <a:endParaRPr lang="ru-RU" dirty="0"/>
        </a:p>
      </dgm:t>
    </dgm:pt>
    <dgm:pt modelId="{1D36EDD4-6C61-4241-BE51-2204A36B629A}" type="parTrans" cxnId="{1BAD5627-A3D2-444D-A251-CC5D6DA04B79}">
      <dgm:prSet/>
      <dgm:spPr/>
      <dgm:t>
        <a:bodyPr/>
        <a:lstStyle/>
        <a:p>
          <a:endParaRPr lang="ru-RU"/>
        </a:p>
      </dgm:t>
    </dgm:pt>
    <dgm:pt modelId="{E8419D00-9FA9-4C69-919A-CCE38C9199A5}" type="sibTrans" cxnId="{1BAD5627-A3D2-444D-A251-CC5D6DA04B79}">
      <dgm:prSet/>
      <dgm:spPr/>
      <dgm:t>
        <a:bodyPr/>
        <a:lstStyle/>
        <a:p>
          <a:endParaRPr lang="ru-RU"/>
        </a:p>
      </dgm:t>
    </dgm:pt>
    <dgm:pt modelId="{DC74F7FF-A39A-4A09-B83A-A2ED2E2D8E31}" type="pres">
      <dgm:prSet presAssocID="{625C6565-417F-49C3-8A23-EB0F651401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310D37-9874-4327-B0D9-F9FC881527B5}" type="pres">
      <dgm:prSet presAssocID="{5A444341-A795-47FD-B860-17F2383A9209}" presName="root" presStyleCnt="0"/>
      <dgm:spPr/>
    </dgm:pt>
    <dgm:pt modelId="{15F7DC2D-8AF6-4ABF-AB1F-15961148E90D}" type="pres">
      <dgm:prSet presAssocID="{5A444341-A795-47FD-B860-17F2383A9209}" presName="rootComposite" presStyleCnt="0"/>
      <dgm:spPr/>
    </dgm:pt>
    <dgm:pt modelId="{1641D795-58A9-4BCC-AEAC-6B13BE989C85}" type="pres">
      <dgm:prSet presAssocID="{5A444341-A795-47FD-B860-17F2383A9209}" presName="rootText" presStyleLbl="node1" presStyleIdx="0" presStyleCnt="2"/>
      <dgm:spPr/>
      <dgm:t>
        <a:bodyPr/>
        <a:lstStyle/>
        <a:p>
          <a:endParaRPr lang="ru-RU"/>
        </a:p>
      </dgm:t>
    </dgm:pt>
    <dgm:pt modelId="{1F648693-79F2-49AF-B32C-BC8BAF2AE02F}" type="pres">
      <dgm:prSet presAssocID="{5A444341-A795-47FD-B860-17F2383A9209}" presName="rootConnector" presStyleLbl="node1" presStyleIdx="0" presStyleCnt="2"/>
      <dgm:spPr/>
      <dgm:t>
        <a:bodyPr/>
        <a:lstStyle/>
        <a:p>
          <a:endParaRPr lang="ru-RU"/>
        </a:p>
      </dgm:t>
    </dgm:pt>
    <dgm:pt modelId="{798D5C7A-AD88-48BA-B5A4-7BE65AC24DCC}" type="pres">
      <dgm:prSet presAssocID="{5A444341-A795-47FD-B860-17F2383A9209}" presName="childShape" presStyleCnt="0"/>
      <dgm:spPr/>
    </dgm:pt>
    <dgm:pt modelId="{15B74E49-31EB-4361-8694-36EEEA8A684C}" type="pres">
      <dgm:prSet presAssocID="{A086D8D7-19BC-4395-81EB-39C753D1B846}" presName="Name13" presStyleLbl="parChTrans1D2" presStyleIdx="0" presStyleCnt="7"/>
      <dgm:spPr/>
      <dgm:t>
        <a:bodyPr/>
        <a:lstStyle/>
        <a:p>
          <a:endParaRPr lang="ru-RU"/>
        </a:p>
      </dgm:t>
    </dgm:pt>
    <dgm:pt modelId="{116B1A0A-B8DC-4E96-B224-2045E25CAD15}" type="pres">
      <dgm:prSet presAssocID="{3A56157E-D1BD-43D5-B8DA-AA93143378A9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DB3F1-9502-48C0-A1CA-5188EECEA60F}" type="pres">
      <dgm:prSet presAssocID="{1BAE12C9-5327-4ADC-ACF1-83B06230C4C2}" presName="Name13" presStyleLbl="parChTrans1D2" presStyleIdx="1" presStyleCnt="7"/>
      <dgm:spPr/>
      <dgm:t>
        <a:bodyPr/>
        <a:lstStyle/>
        <a:p>
          <a:endParaRPr lang="ru-RU"/>
        </a:p>
      </dgm:t>
    </dgm:pt>
    <dgm:pt modelId="{ED0034EE-11DB-43EF-8BAA-D724D4D21D60}" type="pres">
      <dgm:prSet presAssocID="{3F6A75ED-3596-49FD-9E62-CF322112C65E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E828-3983-4D87-9167-76F3C9CAAC87}" type="pres">
      <dgm:prSet presAssocID="{AB1CB1D9-F10B-461C-A8F7-1D8FBD24A9EA}" presName="root" presStyleCnt="0"/>
      <dgm:spPr/>
    </dgm:pt>
    <dgm:pt modelId="{D718E693-17BB-4069-A0C4-E8B7C640E5E3}" type="pres">
      <dgm:prSet presAssocID="{AB1CB1D9-F10B-461C-A8F7-1D8FBD24A9EA}" presName="rootComposite" presStyleCnt="0"/>
      <dgm:spPr/>
    </dgm:pt>
    <dgm:pt modelId="{44443294-C328-4A1B-BEC6-66D6DBDDE69B}" type="pres">
      <dgm:prSet presAssocID="{AB1CB1D9-F10B-461C-A8F7-1D8FBD24A9EA}" presName="rootText" presStyleLbl="node1" presStyleIdx="1" presStyleCnt="2"/>
      <dgm:spPr/>
      <dgm:t>
        <a:bodyPr/>
        <a:lstStyle/>
        <a:p>
          <a:endParaRPr lang="ru-RU"/>
        </a:p>
      </dgm:t>
    </dgm:pt>
    <dgm:pt modelId="{8A1386F0-D8C5-46DC-9B58-090430A3B493}" type="pres">
      <dgm:prSet presAssocID="{AB1CB1D9-F10B-461C-A8F7-1D8FBD24A9EA}" presName="rootConnector" presStyleLbl="node1" presStyleIdx="1" presStyleCnt="2"/>
      <dgm:spPr/>
      <dgm:t>
        <a:bodyPr/>
        <a:lstStyle/>
        <a:p>
          <a:endParaRPr lang="ru-RU"/>
        </a:p>
      </dgm:t>
    </dgm:pt>
    <dgm:pt modelId="{ABBBB5E0-EBC8-40C7-AC87-4F996F0AB3C8}" type="pres">
      <dgm:prSet presAssocID="{AB1CB1D9-F10B-461C-A8F7-1D8FBD24A9EA}" presName="childShape" presStyleCnt="0"/>
      <dgm:spPr/>
    </dgm:pt>
    <dgm:pt modelId="{AEAB61DC-0B09-4D09-BBB2-53876FFED5D1}" type="pres">
      <dgm:prSet presAssocID="{8FB6B867-17D9-49AD-8327-BFFA4385EAC1}" presName="Name13" presStyleLbl="parChTrans1D2" presStyleIdx="2" presStyleCnt="7"/>
      <dgm:spPr/>
      <dgm:t>
        <a:bodyPr/>
        <a:lstStyle/>
        <a:p>
          <a:endParaRPr lang="ru-RU"/>
        </a:p>
      </dgm:t>
    </dgm:pt>
    <dgm:pt modelId="{E3BD49E3-D390-4DF2-A370-35607864575C}" type="pres">
      <dgm:prSet presAssocID="{5573DB36-E3A3-49E8-B184-EDF544C92358}" presName="childText" presStyleLbl="bgAcc1" presStyleIdx="2" presStyleCnt="7" custScaleX="18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B874C-71D9-469B-9187-8C6E63C6C609}" type="pres">
      <dgm:prSet presAssocID="{BC4F4FA1-1891-4142-B46F-EB352D9AAC53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183C578-BD34-49C7-842C-A35DF1C6B455}" type="pres">
      <dgm:prSet presAssocID="{DBEF3E16-2830-46CA-BE34-75427ECA88D7}" presName="childText" presStyleLbl="bgAcc1" presStyleIdx="3" presStyleCnt="7" custScaleX="18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C3679-C1A9-44F9-BD8E-C6424A1BDA68}" type="pres">
      <dgm:prSet presAssocID="{8B178897-90CD-459E-8738-72069F43796E}" presName="Name13" presStyleLbl="parChTrans1D2" presStyleIdx="4" presStyleCnt="7"/>
      <dgm:spPr/>
      <dgm:t>
        <a:bodyPr/>
        <a:lstStyle/>
        <a:p>
          <a:endParaRPr lang="ru-RU"/>
        </a:p>
      </dgm:t>
    </dgm:pt>
    <dgm:pt modelId="{2BD8BBB9-A0E9-45AC-9054-E4DAB7F19F84}" type="pres">
      <dgm:prSet presAssocID="{54026B96-1D8E-4B7F-BC5E-EB6DAC9B706E}" presName="childText" presStyleLbl="bgAcc1" presStyleIdx="4" presStyleCnt="7" custScaleX="181249" custLinFactNeighborX="1220" custLinFactNeighborY="-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5F71F-F3DD-4B79-98D4-C3C36B88E805}" type="pres">
      <dgm:prSet presAssocID="{8E1005B7-1593-4960-8DBD-760D2222F615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4D253CA-BFB2-46F0-9F4E-E978DA2B7AB1}" type="pres">
      <dgm:prSet presAssocID="{96C2334A-291A-417A-B578-473D1B291980}" presName="childText" presStyleLbl="bgAcc1" presStyleIdx="5" presStyleCnt="7" custScaleX="18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2BCAE-636D-48F8-B857-B2938A47250E}" type="pres">
      <dgm:prSet presAssocID="{1D36EDD4-6C61-4241-BE51-2204A36B629A}" presName="Name13" presStyleLbl="parChTrans1D2" presStyleIdx="6" presStyleCnt="7"/>
      <dgm:spPr/>
      <dgm:t>
        <a:bodyPr/>
        <a:lstStyle/>
        <a:p>
          <a:endParaRPr lang="ru-RU"/>
        </a:p>
      </dgm:t>
    </dgm:pt>
    <dgm:pt modelId="{4B02FB67-A50C-4419-9EFD-D7326EC86170}" type="pres">
      <dgm:prSet presAssocID="{36DEC754-DFC2-444A-8AC9-591E522F566E}" presName="childText" presStyleLbl="bgAcc1" presStyleIdx="6" presStyleCnt="7" custScaleX="183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E0C2F-E009-46A2-BF9F-DA8C0CEC2CFC}" type="presOf" srcId="{5573DB36-E3A3-49E8-B184-EDF544C92358}" destId="{E3BD49E3-D390-4DF2-A370-35607864575C}" srcOrd="0" destOrd="0" presId="urn:microsoft.com/office/officeart/2005/8/layout/hierarchy3"/>
    <dgm:cxn modelId="{C7A40DA1-F2E2-49DF-B09F-82B7FF8BF614}" type="presOf" srcId="{5A444341-A795-47FD-B860-17F2383A9209}" destId="{1641D795-58A9-4BCC-AEAC-6B13BE989C85}" srcOrd="0" destOrd="0" presId="urn:microsoft.com/office/officeart/2005/8/layout/hierarchy3"/>
    <dgm:cxn modelId="{22568706-DED1-4B77-993E-01326A1B3092}" srcId="{625C6565-417F-49C3-8A23-EB0F651401C2}" destId="{AB1CB1D9-F10B-461C-A8F7-1D8FBD24A9EA}" srcOrd="1" destOrd="0" parTransId="{F80825F0-64D0-4C06-A0E3-863207AD19DE}" sibTransId="{118897B8-897C-4F87-BEA5-52789D248BB3}"/>
    <dgm:cxn modelId="{3C2CDE3B-D56C-4950-BCC5-0699AF0A55FE}" type="presOf" srcId="{54026B96-1D8E-4B7F-BC5E-EB6DAC9B706E}" destId="{2BD8BBB9-A0E9-45AC-9054-E4DAB7F19F84}" srcOrd="0" destOrd="0" presId="urn:microsoft.com/office/officeart/2005/8/layout/hierarchy3"/>
    <dgm:cxn modelId="{1634E624-5F21-4477-8938-4163A80D10D2}" srcId="{AB1CB1D9-F10B-461C-A8F7-1D8FBD24A9EA}" destId="{DBEF3E16-2830-46CA-BE34-75427ECA88D7}" srcOrd="1" destOrd="0" parTransId="{BC4F4FA1-1891-4142-B46F-EB352D9AAC53}" sibTransId="{83D21888-5354-48CD-B940-5F1AA9EC1760}"/>
    <dgm:cxn modelId="{DC521439-5C66-46F9-B1AF-E8D44B4D2976}" type="presOf" srcId="{8E1005B7-1593-4960-8DBD-760D2222F615}" destId="{4B65F71F-F3DD-4B79-98D4-C3C36B88E805}" srcOrd="0" destOrd="0" presId="urn:microsoft.com/office/officeart/2005/8/layout/hierarchy3"/>
    <dgm:cxn modelId="{A6AA4408-6093-4A9B-96F7-60B4992F4E57}" type="presOf" srcId="{1D36EDD4-6C61-4241-BE51-2204A36B629A}" destId="{8C52BCAE-636D-48F8-B857-B2938A47250E}" srcOrd="0" destOrd="0" presId="urn:microsoft.com/office/officeart/2005/8/layout/hierarchy3"/>
    <dgm:cxn modelId="{D42CA335-9D4D-483C-A49A-3D1662C14D24}" type="presOf" srcId="{AB1CB1D9-F10B-461C-A8F7-1D8FBD24A9EA}" destId="{8A1386F0-D8C5-46DC-9B58-090430A3B493}" srcOrd="1" destOrd="0" presId="urn:microsoft.com/office/officeart/2005/8/layout/hierarchy3"/>
    <dgm:cxn modelId="{294E311C-ACE4-4AF4-9BB8-1EB2D3C6A280}" type="presOf" srcId="{8B178897-90CD-459E-8738-72069F43796E}" destId="{033C3679-C1A9-44F9-BD8E-C6424A1BDA68}" srcOrd="0" destOrd="0" presId="urn:microsoft.com/office/officeart/2005/8/layout/hierarchy3"/>
    <dgm:cxn modelId="{29830753-7B78-4A7E-898C-6B47573A6D0E}" type="presOf" srcId="{3A56157E-D1BD-43D5-B8DA-AA93143378A9}" destId="{116B1A0A-B8DC-4E96-B224-2045E25CAD15}" srcOrd="0" destOrd="0" presId="urn:microsoft.com/office/officeart/2005/8/layout/hierarchy3"/>
    <dgm:cxn modelId="{9B9555FF-4FDB-4C1B-B446-666349731453}" srcId="{625C6565-417F-49C3-8A23-EB0F651401C2}" destId="{5A444341-A795-47FD-B860-17F2383A9209}" srcOrd="0" destOrd="0" parTransId="{403079A1-AC6C-46E4-9017-ED248C0D8581}" sibTransId="{77E453A5-5550-4A95-8776-61775438A270}"/>
    <dgm:cxn modelId="{29581FAA-946D-47D0-BBCC-AD6EBE2BB263}" type="presOf" srcId="{625C6565-417F-49C3-8A23-EB0F651401C2}" destId="{DC74F7FF-A39A-4A09-B83A-A2ED2E2D8E31}" srcOrd="0" destOrd="0" presId="urn:microsoft.com/office/officeart/2005/8/layout/hierarchy3"/>
    <dgm:cxn modelId="{7A18C4E1-C432-4FE3-88D5-A5A48D2BA07E}" type="presOf" srcId="{BC4F4FA1-1891-4142-B46F-EB352D9AAC53}" destId="{63FB874C-71D9-469B-9187-8C6E63C6C609}" srcOrd="0" destOrd="0" presId="urn:microsoft.com/office/officeart/2005/8/layout/hierarchy3"/>
    <dgm:cxn modelId="{A9B14C52-A0A3-418D-9CDC-106D5506E7A8}" type="presOf" srcId="{1BAE12C9-5327-4ADC-ACF1-83B06230C4C2}" destId="{D58DB3F1-9502-48C0-A1CA-5188EECEA60F}" srcOrd="0" destOrd="0" presId="urn:microsoft.com/office/officeart/2005/8/layout/hierarchy3"/>
    <dgm:cxn modelId="{770DCE35-31FC-4A4C-A03C-0CAE199E3053}" type="presOf" srcId="{A086D8D7-19BC-4395-81EB-39C753D1B846}" destId="{15B74E49-31EB-4361-8694-36EEEA8A684C}" srcOrd="0" destOrd="0" presId="urn:microsoft.com/office/officeart/2005/8/layout/hierarchy3"/>
    <dgm:cxn modelId="{EB17BC18-CFFE-4032-8A92-7C1C907AE083}" type="presOf" srcId="{8FB6B867-17D9-49AD-8327-BFFA4385EAC1}" destId="{AEAB61DC-0B09-4D09-BBB2-53876FFED5D1}" srcOrd="0" destOrd="0" presId="urn:microsoft.com/office/officeart/2005/8/layout/hierarchy3"/>
    <dgm:cxn modelId="{46346036-4D0B-4418-AF5F-A6B902205C55}" srcId="{AB1CB1D9-F10B-461C-A8F7-1D8FBD24A9EA}" destId="{96C2334A-291A-417A-B578-473D1B291980}" srcOrd="3" destOrd="0" parTransId="{8E1005B7-1593-4960-8DBD-760D2222F615}" sibTransId="{66494DE1-9E91-409F-A1F7-166368692BB0}"/>
    <dgm:cxn modelId="{0A52B815-B557-4D85-B37D-FED247FC661A}" srcId="{5A444341-A795-47FD-B860-17F2383A9209}" destId="{3F6A75ED-3596-49FD-9E62-CF322112C65E}" srcOrd="1" destOrd="0" parTransId="{1BAE12C9-5327-4ADC-ACF1-83B06230C4C2}" sibTransId="{6FC54411-65F5-4DAE-A2CC-469B875DD593}"/>
    <dgm:cxn modelId="{681634F4-B35B-4D91-B372-C230B167AE0A}" type="presOf" srcId="{AB1CB1D9-F10B-461C-A8F7-1D8FBD24A9EA}" destId="{44443294-C328-4A1B-BEC6-66D6DBDDE69B}" srcOrd="0" destOrd="0" presId="urn:microsoft.com/office/officeart/2005/8/layout/hierarchy3"/>
    <dgm:cxn modelId="{8C3C0247-9E6F-453C-8D34-94D876F4414B}" type="presOf" srcId="{96C2334A-291A-417A-B578-473D1B291980}" destId="{14D253CA-BFB2-46F0-9F4E-E978DA2B7AB1}" srcOrd="0" destOrd="0" presId="urn:microsoft.com/office/officeart/2005/8/layout/hierarchy3"/>
    <dgm:cxn modelId="{1BAD5627-A3D2-444D-A251-CC5D6DA04B79}" srcId="{AB1CB1D9-F10B-461C-A8F7-1D8FBD24A9EA}" destId="{36DEC754-DFC2-444A-8AC9-591E522F566E}" srcOrd="4" destOrd="0" parTransId="{1D36EDD4-6C61-4241-BE51-2204A36B629A}" sibTransId="{E8419D00-9FA9-4C69-919A-CCE38C9199A5}"/>
    <dgm:cxn modelId="{F96C3A48-84C4-4750-8B65-83AAC16C513D}" srcId="{AB1CB1D9-F10B-461C-A8F7-1D8FBD24A9EA}" destId="{5573DB36-E3A3-49E8-B184-EDF544C92358}" srcOrd="0" destOrd="0" parTransId="{8FB6B867-17D9-49AD-8327-BFFA4385EAC1}" sibTransId="{F30C28A8-0366-480B-87B1-594F8B223912}"/>
    <dgm:cxn modelId="{568509B5-39DE-4321-8204-45FCAC79F63A}" srcId="{AB1CB1D9-F10B-461C-A8F7-1D8FBD24A9EA}" destId="{54026B96-1D8E-4B7F-BC5E-EB6DAC9B706E}" srcOrd="2" destOrd="0" parTransId="{8B178897-90CD-459E-8738-72069F43796E}" sibTransId="{B75B09E7-7E18-4D49-ABEF-96F8CAACF6FF}"/>
    <dgm:cxn modelId="{D54AC83D-C0E0-4F1C-9F1F-64E242FD4AD6}" type="presOf" srcId="{5A444341-A795-47FD-B860-17F2383A9209}" destId="{1F648693-79F2-49AF-B32C-BC8BAF2AE02F}" srcOrd="1" destOrd="0" presId="urn:microsoft.com/office/officeart/2005/8/layout/hierarchy3"/>
    <dgm:cxn modelId="{4D29A377-A9E8-42DD-8B6A-79DDF898AC5E}" srcId="{5A444341-A795-47FD-B860-17F2383A9209}" destId="{3A56157E-D1BD-43D5-B8DA-AA93143378A9}" srcOrd="0" destOrd="0" parTransId="{A086D8D7-19BC-4395-81EB-39C753D1B846}" sibTransId="{94A2B5EB-3442-4E6C-838A-BE448FC4C640}"/>
    <dgm:cxn modelId="{8CAB1590-82FD-433E-A4E3-501E87C70118}" type="presOf" srcId="{3F6A75ED-3596-49FD-9E62-CF322112C65E}" destId="{ED0034EE-11DB-43EF-8BAA-D724D4D21D60}" srcOrd="0" destOrd="0" presId="urn:microsoft.com/office/officeart/2005/8/layout/hierarchy3"/>
    <dgm:cxn modelId="{1945CC7F-2F46-4506-BE16-72C9454594F1}" type="presOf" srcId="{DBEF3E16-2830-46CA-BE34-75427ECA88D7}" destId="{F183C578-BD34-49C7-842C-A35DF1C6B455}" srcOrd="0" destOrd="0" presId="urn:microsoft.com/office/officeart/2005/8/layout/hierarchy3"/>
    <dgm:cxn modelId="{C19EB272-3CED-4210-83A5-96C9E18E94C6}" type="presOf" srcId="{36DEC754-DFC2-444A-8AC9-591E522F566E}" destId="{4B02FB67-A50C-4419-9EFD-D7326EC86170}" srcOrd="0" destOrd="0" presId="urn:microsoft.com/office/officeart/2005/8/layout/hierarchy3"/>
    <dgm:cxn modelId="{06AA8051-87E0-43B2-AF36-6414612D5B3D}" type="presParOf" srcId="{DC74F7FF-A39A-4A09-B83A-A2ED2E2D8E31}" destId="{58310D37-9874-4327-B0D9-F9FC881527B5}" srcOrd="0" destOrd="0" presId="urn:microsoft.com/office/officeart/2005/8/layout/hierarchy3"/>
    <dgm:cxn modelId="{7BE3BDAC-1F08-4260-90A4-CBC3BFAB02BB}" type="presParOf" srcId="{58310D37-9874-4327-B0D9-F9FC881527B5}" destId="{15F7DC2D-8AF6-4ABF-AB1F-15961148E90D}" srcOrd="0" destOrd="0" presId="urn:microsoft.com/office/officeart/2005/8/layout/hierarchy3"/>
    <dgm:cxn modelId="{D23D900F-63A3-4A55-9D65-9FA038F7758F}" type="presParOf" srcId="{15F7DC2D-8AF6-4ABF-AB1F-15961148E90D}" destId="{1641D795-58A9-4BCC-AEAC-6B13BE989C85}" srcOrd="0" destOrd="0" presId="urn:microsoft.com/office/officeart/2005/8/layout/hierarchy3"/>
    <dgm:cxn modelId="{3E4CFAA6-D26C-4C8A-8556-BD3E268F834B}" type="presParOf" srcId="{15F7DC2D-8AF6-4ABF-AB1F-15961148E90D}" destId="{1F648693-79F2-49AF-B32C-BC8BAF2AE02F}" srcOrd="1" destOrd="0" presId="urn:microsoft.com/office/officeart/2005/8/layout/hierarchy3"/>
    <dgm:cxn modelId="{7CAF65F0-B382-476F-BD4C-38E2FE78608D}" type="presParOf" srcId="{58310D37-9874-4327-B0D9-F9FC881527B5}" destId="{798D5C7A-AD88-48BA-B5A4-7BE65AC24DCC}" srcOrd="1" destOrd="0" presId="urn:microsoft.com/office/officeart/2005/8/layout/hierarchy3"/>
    <dgm:cxn modelId="{9C73351B-D49D-439E-874B-64BDD99677D3}" type="presParOf" srcId="{798D5C7A-AD88-48BA-B5A4-7BE65AC24DCC}" destId="{15B74E49-31EB-4361-8694-36EEEA8A684C}" srcOrd="0" destOrd="0" presId="urn:microsoft.com/office/officeart/2005/8/layout/hierarchy3"/>
    <dgm:cxn modelId="{7650CC2E-D7F8-4AF3-9326-8C2533783988}" type="presParOf" srcId="{798D5C7A-AD88-48BA-B5A4-7BE65AC24DCC}" destId="{116B1A0A-B8DC-4E96-B224-2045E25CAD15}" srcOrd="1" destOrd="0" presId="urn:microsoft.com/office/officeart/2005/8/layout/hierarchy3"/>
    <dgm:cxn modelId="{F128DF5B-32A9-4EA0-A141-876858EE3707}" type="presParOf" srcId="{798D5C7A-AD88-48BA-B5A4-7BE65AC24DCC}" destId="{D58DB3F1-9502-48C0-A1CA-5188EECEA60F}" srcOrd="2" destOrd="0" presId="urn:microsoft.com/office/officeart/2005/8/layout/hierarchy3"/>
    <dgm:cxn modelId="{A7A2CFD1-6E2F-40B2-B69B-34F3D11C8FB9}" type="presParOf" srcId="{798D5C7A-AD88-48BA-B5A4-7BE65AC24DCC}" destId="{ED0034EE-11DB-43EF-8BAA-D724D4D21D60}" srcOrd="3" destOrd="0" presId="urn:microsoft.com/office/officeart/2005/8/layout/hierarchy3"/>
    <dgm:cxn modelId="{F685C981-8A47-4FC5-B228-7D4C0C52CAF5}" type="presParOf" srcId="{DC74F7FF-A39A-4A09-B83A-A2ED2E2D8E31}" destId="{70F9E828-3983-4D87-9167-76F3C9CAAC87}" srcOrd="1" destOrd="0" presId="urn:microsoft.com/office/officeart/2005/8/layout/hierarchy3"/>
    <dgm:cxn modelId="{2E3C10AA-9624-43DF-9231-D7EDF357B7B1}" type="presParOf" srcId="{70F9E828-3983-4D87-9167-76F3C9CAAC87}" destId="{D718E693-17BB-4069-A0C4-E8B7C640E5E3}" srcOrd="0" destOrd="0" presId="urn:microsoft.com/office/officeart/2005/8/layout/hierarchy3"/>
    <dgm:cxn modelId="{AB696452-234E-412F-9902-868C7BB600CF}" type="presParOf" srcId="{D718E693-17BB-4069-A0C4-E8B7C640E5E3}" destId="{44443294-C328-4A1B-BEC6-66D6DBDDE69B}" srcOrd="0" destOrd="0" presId="urn:microsoft.com/office/officeart/2005/8/layout/hierarchy3"/>
    <dgm:cxn modelId="{CBB2DC1C-D8F5-4B03-B8E4-271BA80185F1}" type="presParOf" srcId="{D718E693-17BB-4069-A0C4-E8B7C640E5E3}" destId="{8A1386F0-D8C5-46DC-9B58-090430A3B493}" srcOrd="1" destOrd="0" presId="urn:microsoft.com/office/officeart/2005/8/layout/hierarchy3"/>
    <dgm:cxn modelId="{8C3BFAA0-73F6-4C4A-9862-912840DB3A66}" type="presParOf" srcId="{70F9E828-3983-4D87-9167-76F3C9CAAC87}" destId="{ABBBB5E0-EBC8-40C7-AC87-4F996F0AB3C8}" srcOrd="1" destOrd="0" presId="urn:microsoft.com/office/officeart/2005/8/layout/hierarchy3"/>
    <dgm:cxn modelId="{443EB193-8C2A-4BA0-B530-78FFC2E9F523}" type="presParOf" srcId="{ABBBB5E0-EBC8-40C7-AC87-4F996F0AB3C8}" destId="{AEAB61DC-0B09-4D09-BBB2-53876FFED5D1}" srcOrd="0" destOrd="0" presId="urn:microsoft.com/office/officeart/2005/8/layout/hierarchy3"/>
    <dgm:cxn modelId="{3DCD39A3-9CF5-4F2B-BCAE-45DD96164BCB}" type="presParOf" srcId="{ABBBB5E0-EBC8-40C7-AC87-4F996F0AB3C8}" destId="{E3BD49E3-D390-4DF2-A370-35607864575C}" srcOrd="1" destOrd="0" presId="urn:microsoft.com/office/officeart/2005/8/layout/hierarchy3"/>
    <dgm:cxn modelId="{36A96F78-51C8-4F16-9647-B183C233583F}" type="presParOf" srcId="{ABBBB5E0-EBC8-40C7-AC87-4F996F0AB3C8}" destId="{63FB874C-71D9-469B-9187-8C6E63C6C609}" srcOrd="2" destOrd="0" presId="urn:microsoft.com/office/officeart/2005/8/layout/hierarchy3"/>
    <dgm:cxn modelId="{E1058EA7-1B65-498B-B5DC-3958702E5FE1}" type="presParOf" srcId="{ABBBB5E0-EBC8-40C7-AC87-4F996F0AB3C8}" destId="{F183C578-BD34-49C7-842C-A35DF1C6B455}" srcOrd="3" destOrd="0" presId="urn:microsoft.com/office/officeart/2005/8/layout/hierarchy3"/>
    <dgm:cxn modelId="{AA545B46-C8E1-411C-9D9A-4F2090563DE0}" type="presParOf" srcId="{ABBBB5E0-EBC8-40C7-AC87-4F996F0AB3C8}" destId="{033C3679-C1A9-44F9-BD8E-C6424A1BDA68}" srcOrd="4" destOrd="0" presId="urn:microsoft.com/office/officeart/2005/8/layout/hierarchy3"/>
    <dgm:cxn modelId="{379A9CBC-1229-4BCF-882E-7B5E69B1D716}" type="presParOf" srcId="{ABBBB5E0-EBC8-40C7-AC87-4F996F0AB3C8}" destId="{2BD8BBB9-A0E9-45AC-9054-E4DAB7F19F84}" srcOrd="5" destOrd="0" presId="urn:microsoft.com/office/officeart/2005/8/layout/hierarchy3"/>
    <dgm:cxn modelId="{069F6B1B-C6F4-443D-B95F-267C6052E682}" type="presParOf" srcId="{ABBBB5E0-EBC8-40C7-AC87-4F996F0AB3C8}" destId="{4B65F71F-F3DD-4B79-98D4-C3C36B88E805}" srcOrd="6" destOrd="0" presId="urn:microsoft.com/office/officeart/2005/8/layout/hierarchy3"/>
    <dgm:cxn modelId="{C81DA652-4D60-4C5A-855D-62AAF3C9B3D1}" type="presParOf" srcId="{ABBBB5E0-EBC8-40C7-AC87-4F996F0AB3C8}" destId="{14D253CA-BFB2-46F0-9F4E-E978DA2B7AB1}" srcOrd="7" destOrd="0" presId="urn:microsoft.com/office/officeart/2005/8/layout/hierarchy3"/>
    <dgm:cxn modelId="{313D52D1-A46D-4513-8288-0D6F676364A2}" type="presParOf" srcId="{ABBBB5E0-EBC8-40C7-AC87-4F996F0AB3C8}" destId="{8C52BCAE-636D-48F8-B857-B2938A47250E}" srcOrd="8" destOrd="0" presId="urn:microsoft.com/office/officeart/2005/8/layout/hierarchy3"/>
    <dgm:cxn modelId="{2C0E2639-966C-4AEC-930B-02B034CA2C96}" type="presParOf" srcId="{ABBBB5E0-EBC8-40C7-AC87-4F996F0AB3C8}" destId="{4B02FB67-A50C-4419-9EFD-D7326EC8617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ECBE7-E184-4D90-8E61-E7DB078B7A96}">
      <dsp:nvSpPr>
        <dsp:cNvPr id="0" name=""/>
        <dsp:cNvSpPr/>
      </dsp:nvSpPr>
      <dsp:spPr>
        <a:xfrm>
          <a:off x="4289" y="1633072"/>
          <a:ext cx="1329757" cy="797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Источник передачи</a:t>
          </a:r>
          <a:endParaRPr lang="ru-RU" sz="1100" kern="1200" dirty="0"/>
        </a:p>
      </dsp:txBody>
      <dsp:txXfrm>
        <a:off x="4289" y="1633072"/>
        <a:ext cx="1329757" cy="797854"/>
      </dsp:txXfrm>
    </dsp:sp>
    <dsp:sp modelId="{7AC6EC23-1159-4D7F-BD85-D47F153DFC7C}">
      <dsp:nvSpPr>
        <dsp:cNvPr id="0" name=""/>
        <dsp:cNvSpPr/>
      </dsp:nvSpPr>
      <dsp:spPr>
        <a:xfrm>
          <a:off x="1467022" y="1867110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67022" y="1867110"/>
        <a:ext cx="281908" cy="329779"/>
      </dsp:txXfrm>
    </dsp:sp>
    <dsp:sp modelId="{403047AD-46D1-49BA-8107-380FB63FBD00}">
      <dsp:nvSpPr>
        <dsp:cNvPr id="0" name=""/>
        <dsp:cNvSpPr/>
      </dsp:nvSpPr>
      <dsp:spPr>
        <a:xfrm>
          <a:off x="1865949" y="1633072"/>
          <a:ext cx="1329757" cy="797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кодирование</a:t>
          </a:r>
          <a:endParaRPr lang="ru-RU" sz="1100" kern="1200" dirty="0"/>
        </a:p>
      </dsp:txBody>
      <dsp:txXfrm>
        <a:off x="1865949" y="1633072"/>
        <a:ext cx="1329757" cy="797854"/>
      </dsp:txXfrm>
    </dsp:sp>
    <dsp:sp modelId="{1DF3F70B-33A4-42BA-99CF-D523B3B0AAEE}">
      <dsp:nvSpPr>
        <dsp:cNvPr id="0" name=""/>
        <dsp:cNvSpPr/>
      </dsp:nvSpPr>
      <dsp:spPr>
        <a:xfrm>
          <a:off x="3328682" y="1867110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28682" y="1867110"/>
        <a:ext cx="281908" cy="329779"/>
      </dsp:txXfrm>
    </dsp:sp>
    <dsp:sp modelId="{941B65C5-2BDF-445F-8CE6-C809FF4FF451}">
      <dsp:nvSpPr>
        <dsp:cNvPr id="0" name=""/>
        <dsp:cNvSpPr/>
      </dsp:nvSpPr>
      <dsp:spPr>
        <a:xfrm>
          <a:off x="3727609" y="1633072"/>
          <a:ext cx="1329757" cy="797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Канал связи</a:t>
          </a:r>
          <a:endParaRPr lang="ru-RU" sz="1100" kern="1200" dirty="0"/>
        </a:p>
      </dsp:txBody>
      <dsp:txXfrm>
        <a:off x="3727609" y="1633072"/>
        <a:ext cx="1329757" cy="797854"/>
      </dsp:txXfrm>
    </dsp:sp>
    <dsp:sp modelId="{1ED5E524-D497-4C76-8AB8-06CDD44A3E8E}">
      <dsp:nvSpPr>
        <dsp:cNvPr id="0" name=""/>
        <dsp:cNvSpPr/>
      </dsp:nvSpPr>
      <dsp:spPr>
        <a:xfrm>
          <a:off x="5190342" y="1867110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190342" y="1867110"/>
        <a:ext cx="281908" cy="329779"/>
      </dsp:txXfrm>
    </dsp:sp>
    <dsp:sp modelId="{CFD1D40E-40F3-4395-8C93-7886BFD76A0C}">
      <dsp:nvSpPr>
        <dsp:cNvPr id="0" name=""/>
        <dsp:cNvSpPr/>
      </dsp:nvSpPr>
      <dsp:spPr>
        <a:xfrm>
          <a:off x="5589269" y="1633072"/>
          <a:ext cx="1329757" cy="797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декодирование</a:t>
          </a:r>
          <a:endParaRPr lang="ru-RU" sz="1100" kern="1200" dirty="0"/>
        </a:p>
      </dsp:txBody>
      <dsp:txXfrm>
        <a:off x="5589269" y="1633072"/>
        <a:ext cx="1329757" cy="797854"/>
      </dsp:txXfrm>
    </dsp:sp>
    <dsp:sp modelId="{70A6186B-9EDA-47B4-B8FD-C49FBFF911FA}">
      <dsp:nvSpPr>
        <dsp:cNvPr id="0" name=""/>
        <dsp:cNvSpPr/>
      </dsp:nvSpPr>
      <dsp:spPr>
        <a:xfrm>
          <a:off x="7052002" y="1867110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7052002" y="1867110"/>
        <a:ext cx="281908" cy="329779"/>
      </dsp:txXfrm>
    </dsp:sp>
    <dsp:sp modelId="{23E252BD-7FA0-4CF7-A936-7D031F5EFC10}">
      <dsp:nvSpPr>
        <dsp:cNvPr id="0" name=""/>
        <dsp:cNvSpPr/>
      </dsp:nvSpPr>
      <dsp:spPr>
        <a:xfrm>
          <a:off x="7450929" y="1633072"/>
          <a:ext cx="1329757" cy="797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Приемник передачи</a:t>
          </a:r>
          <a:endParaRPr lang="ru-RU" sz="1100" kern="1200" dirty="0"/>
        </a:p>
      </dsp:txBody>
      <dsp:txXfrm>
        <a:off x="7450929" y="1633072"/>
        <a:ext cx="1329757" cy="7978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E6B17A-5226-4E2B-9A93-85698E32A8BB}">
      <dsp:nvSpPr>
        <dsp:cNvPr id="0" name=""/>
        <dsp:cNvSpPr/>
      </dsp:nvSpPr>
      <dsp:spPr>
        <a:xfrm>
          <a:off x="-5044774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58EC0-BB34-4FB4-8500-75CE1CB9E609}">
      <dsp:nvSpPr>
        <dsp:cNvPr id="0" name=""/>
        <dsp:cNvSpPr/>
      </dsp:nvSpPr>
      <dsp:spPr>
        <a:xfrm>
          <a:off x="700395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Звуковые волны</a:t>
          </a:r>
          <a:endParaRPr lang="ru-RU" sz="2500" kern="1200" dirty="0"/>
        </a:p>
      </dsp:txBody>
      <dsp:txXfrm>
        <a:off x="700395" y="452596"/>
        <a:ext cx="7538938" cy="905192"/>
      </dsp:txXfrm>
    </dsp:sp>
    <dsp:sp modelId="{0E0ACD50-63CC-43D2-9FEA-B3A08BE8A7FC}">
      <dsp:nvSpPr>
        <dsp:cNvPr id="0" name=""/>
        <dsp:cNvSpPr/>
      </dsp:nvSpPr>
      <dsp:spPr>
        <a:xfrm>
          <a:off x="22293" y="244622"/>
          <a:ext cx="1356204" cy="1321139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C65DC-6516-4B42-AACC-810D5BE2BE74}">
      <dsp:nvSpPr>
        <dsp:cNvPr id="0" name=""/>
        <dsp:cNvSpPr/>
      </dsp:nvSpPr>
      <dsp:spPr>
        <a:xfrm>
          <a:off x="1029432" y="1810384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Акустические и электрические сигналы</a:t>
          </a:r>
          <a:endParaRPr lang="ru-RU" sz="2500" kern="1200" dirty="0"/>
        </a:p>
      </dsp:txBody>
      <dsp:txXfrm>
        <a:off x="1029432" y="1810384"/>
        <a:ext cx="7209900" cy="905192"/>
      </dsp:txXfrm>
    </dsp:sp>
    <dsp:sp modelId="{96427EC8-51B3-419F-98DC-43D4FD81BD87}">
      <dsp:nvSpPr>
        <dsp:cNvPr id="0" name=""/>
        <dsp:cNvSpPr/>
      </dsp:nvSpPr>
      <dsp:spPr>
        <a:xfrm>
          <a:off x="350306" y="1612775"/>
          <a:ext cx="1358252" cy="130041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EAB83-DCBB-44DE-9416-CE4C27C69F96}">
      <dsp:nvSpPr>
        <dsp:cNvPr id="0" name=""/>
        <dsp:cNvSpPr/>
      </dsp:nvSpPr>
      <dsp:spPr>
        <a:xfrm>
          <a:off x="700395" y="3168173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Световые волны</a:t>
          </a:r>
          <a:endParaRPr lang="ru-RU" sz="2500" kern="1200" dirty="0"/>
        </a:p>
      </dsp:txBody>
      <dsp:txXfrm>
        <a:off x="700395" y="3168173"/>
        <a:ext cx="7538938" cy="905192"/>
      </dsp:txXfrm>
    </dsp:sp>
    <dsp:sp modelId="{C17C9733-B212-47F2-8344-D1629C0DA0CF}">
      <dsp:nvSpPr>
        <dsp:cNvPr id="0" name=""/>
        <dsp:cNvSpPr/>
      </dsp:nvSpPr>
      <dsp:spPr>
        <a:xfrm>
          <a:off x="-9733" y="2964465"/>
          <a:ext cx="1420258" cy="1312608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2520F-D14E-420D-A172-2EBF6D60999B}">
      <dsp:nvSpPr>
        <dsp:cNvPr id="0" name=""/>
        <dsp:cNvSpPr/>
      </dsp:nvSpPr>
      <dsp:spPr>
        <a:xfrm>
          <a:off x="140052" y="2718"/>
          <a:ext cx="1831449" cy="13671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217170" rIns="72390" bIns="72390" numCol="1" spcCol="1270" anchor="t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700" kern="1200" dirty="0"/>
        </a:p>
      </dsp:txBody>
      <dsp:txXfrm>
        <a:off x="140052" y="2718"/>
        <a:ext cx="1831449" cy="1367138"/>
      </dsp:txXfrm>
    </dsp:sp>
    <dsp:sp modelId="{1D024FF8-97CE-4443-830B-ADAB6C23234A}">
      <dsp:nvSpPr>
        <dsp:cNvPr id="0" name=""/>
        <dsp:cNvSpPr/>
      </dsp:nvSpPr>
      <dsp:spPr>
        <a:xfrm>
          <a:off x="140052" y="1369857"/>
          <a:ext cx="1831449" cy="587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Сервер</a:t>
          </a:r>
          <a:endParaRPr lang="ru-RU" sz="1300" b="1" kern="1200" dirty="0"/>
        </a:p>
      </dsp:txBody>
      <dsp:txXfrm>
        <a:off x="140052" y="1369857"/>
        <a:ext cx="1289753" cy="587869"/>
      </dsp:txXfrm>
    </dsp:sp>
    <dsp:sp modelId="{AF5F1F60-7B0F-460A-BA88-FF8161F4ACDE}">
      <dsp:nvSpPr>
        <dsp:cNvPr id="0" name=""/>
        <dsp:cNvSpPr/>
      </dsp:nvSpPr>
      <dsp:spPr>
        <a:xfrm>
          <a:off x="1481614" y="1463234"/>
          <a:ext cx="641007" cy="6410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F321DF-BB57-4331-93B4-4BA694FEBC06}">
      <dsp:nvSpPr>
        <dsp:cNvPr id="0" name=""/>
        <dsp:cNvSpPr/>
      </dsp:nvSpPr>
      <dsp:spPr>
        <a:xfrm>
          <a:off x="2281427" y="2718"/>
          <a:ext cx="1831449" cy="13671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00FA4-C80F-4126-AA3A-4049462BF872}">
      <dsp:nvSpPr>
        <dsp:cNvPr id="0" name=""/>
        <dsp:cNvSpPr/>
      </dsp:nvSpPr>
      <dsp:spPr>
        <a:xfrm>
          <a:off x="2281427" y="1369857"/>
          <a:ext cx="1831449" cy="587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Клиент</a:t>
          </a:r>
          <a:endParaRPr lang="ru-RU" sz="1300" b="1" kern="1200" dirty="0"/>
        </a:p>
      </dsp:txBody>
      <dsp:txXfrm>
        <a:off x="2281427" y="1369857"/>
        <a:ext cx="1289753" cy="587869"/>
      </dsp:txXfrm>
    </dsp:sp>
    <dsp:sp modelId="{D313D484-A678-4C09-86C8-7903CAB841E3}">
      <dsp:nvSpPr>
        <dsp:cNvPr id="0" name=""/>
        <dsp:cNvSpPr/>
      </dsp:nvSpPr>
      <dsp:spPr>
        <a:xfrm>
          <a:off x="3622989" y="1463234"/>
          <a:ext cx="641007" cy="64100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020E54-5D81-4C17-AF8C-E2762D286718}">
      <dsp:nvSpPr>
        <dsp:cNvPr id="0" name=""/>
        <dsp:cNvSpPr/>
      </dsp:nvSpPr>
      <dsp:spPr>
        <a:xfrm>
          <a:off x="4422802" y="2718"/>
          <a:ext cx="1831449" cy="13671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D585E5-78A4-4917-8012-3E5B31E5C8E9}">
      <dsp:nvSpPr>
        <dsp:cNvPr id="0" name=""/>
        <dsp:cNvSpPr/>
      </dsp:nvSpPr>
      <dsp:spPr>
        <a:xfrm>
          <a:off x="4422802" y="1369857"/>
          <a:ext cx="1831449" cy="587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Сетевой адаптер</a:t>
          </a:r>
          <a:endParaRPr lang="ru-RU" sz="1300" b="1" kern="1200" dirty="0"/>
        </a:p>
      </dsp:txBody>
      <dsp:txXfrm>
        <a:off x="4422802" y="1369857"/>
        <a:ext cx="1289753" cy="587869"/>
      </dsp:txXfrm>
    </dsp:sp>
    <dsp:sp modelId="{AF977F41-2833-40E9-B675-68504819E858}">
      <dsp:nvSpPr>
        <dsp:cNvPr id="0" name=""/>
        <dsp:cNvSpPr/>
      </dsp:nvSpPr>
      <dsp:spPr>
        <a:xfrm>
          <a:off x="5764364" y="1463234"/>
          <a:ext cx="641007" cy="64100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B98753-C923-4146-AB9A-D7FDBD0D7E77}">
      <dsp:nvSpPr>
        <dsp:cNvPr id="0" name=""/>
        <dsp:cNvSpPr/>
      </dsp:nvSpPr>
      <dsp:spPr>
        <a:xfrm>
          <a:off x="6564177" y="2718"/>
          <a:ext cx="1831449" cy="13671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BD724D-94FF-45CC-A25F-FEC590C16427}">
      <dsp:nvSpPr>
        <dsp:cNvPr id="0" name=""/>
        <dsp:cNvSpPr/>
      </dsp:nvSpPr>
      <dsp:spPr>
        <a:xfrm>
          <a:off x="6564177" y="1369857"/>
          <a:ext cx="1831449" cy="587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Типы кабелей</a:t>
          </a:r>
          <a:endParaRPr lang="ru-RU" sz="1300" b="1" kern="1200" dirty="0"/>
        </a:p>
      </dsp:txBody>
      <dsp:txXfrm>
        <a:off x="6564177" y="1369857"/>
        <a:ext cx="1289753" cy="587869"/>
      </dsp:txXfrm>
    </dsp:sp>
    <dsp:sp modelId="{42BD6EC8-F72D-481B-AF7C-8DD6554B0EC0}">
      <dsp:nvSpPr>
        <dsp:cNvPr id="0" name=""/>
        <dsp:cNvSpPr/>
      </dsp:nvSpPr>
      <dsp:spPr>
        <a:xfrm>
          <a:off x="7905739" y="1463234"/>
          <a:ext cx="641007" cy="641007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C9E115-8A44-4538-9CD9-398B853AC33D}">
      <dsp:nvSpPr>
        <dsp:cNvPr id="0" name=""/>
        <dsp:cNvSpPr/>
      </dsp:nvSpPr>
      <dsp:spPr>
        <a:xfrm>
          <a:off x="2281427" y="2421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D2854-66F4-4F12-B604-886EFA393FE7}">
      <dsp:nvSpPr>
        <dsp:cNvPr id="0" name=""/>
        <dsp:cNvSpPr/>
      </dsp:nvSpPr>
      <dsp:spPr>
        <a:xfrm>
          <a:off x="2281427" y="3788858"/>
          <a:ext cx="1831449" cy="587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Типы кабелей</a:t>
          </a:r>
          <a:endParaRPr lang="ru-RU" sz="1300" b="1" kern="1200" dirty="0"/>
        </a:p>
      </dsp:txBody>
      <dsp:txXfrm>
        <a:off x="2281427" y="3788858"/>
        <a:ext cx="1289753" cy="587869"/>
      </dsp:txXfrm>
    </dsp:sp>
    <dsp:sp modelId="{996A9113-9C74-4389-8045-4F80782DC1EA}">
      <dsp:nvSpPr>
        <dsp:cNvPr id="0" name=""/>
        <dsp:cNvSpPr/>
      </dsp:nvSpPr>
      <dsp:spPr>
        <a:xfrm>
          <a:off x="3622989" y="3882236"/>
          <a:ext cx="641007" cy="641007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D95E64-C796-409A-9FB2-72D281444726}">
      <dsp:nvSpPr>
        <dsp:cNvPr id="0" name=""/>
        <dsp:cNvSpPr/>
      </dsp:nvSpPr>
      <dsp:spPr>
        <a:xfrm>
          <a:off x="4422802" y="2421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09DB06-2E0C-47AB-A25A-A683DF1BEF10}">
      <dsp:nvSpPr>
        <dsp:cNvPr id="0" name=""/>
        <dsp:cNvSpPr/>
      </dsp:nvSpPr>
      <dsp:spPr>
        <a:xfrm>
          <a:off x="4422802" y="3788858"/>
          <a:ext cx="1831449" cy="587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Беспроводные каналы</a:t>
          </a:r>
          <a:endParaRPr lang="ru-RU" sz="1300" b="1" kern="1200" dirty="0"/>
        </a:p>
      </dsp:txBody>
      <dsp:txXfrm>
        <a:off x="4422802" y="3788858"/>
        <a:ext cx="1289753" cy="587869"/>
      </dsp:txXfrm>
    </dsp:sp>
    <dsp:sp modelId="{0B3EE1B7-F2E0-457F-ABBA-F5E36CA9AB8B}">
      <dsp:nvSpPr>
        <dsp:cNvPr id="0" name=""/>
        <dsp:cNvSpPr/>
      </dsp:nvSpPr>
      <dsp:spPr>
        <a:xfrm>
          <a:off x="5764364" y="3882236"/>
          <a:ext cx="641007" cy="641007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4012E-4750-44B4-B6C2-721DEA8065CB}">
      <dsp:nvSpPr>
        <dsp:cNvPr id="0" name=""/>
        <dsp:cNvSpPr/>
      </dsp:nvSpPr>
      <dsp:spPr>
        <a:xfrm>
          <a:off x="1004" y="710583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0740-2826-4FA5-BA5C-1F24ABB66A83}">
      <dsp:nvSpPr>
        <dsp:cNvPr id="0" name=""/>
        <dsp:cNvSpPr/>
      </dsp:nvSpPr>
      <dsp:spPr>
        <a:xfrm>
          <a:off x="392794" y="1082784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Региональные сети</a:t>
          </a:r>
          <a:endParaRPr lang="ru-RU" sz="3100" kern="1200" dirty="0"/>
        </a:p>
      </dsp:txBody>
      <dsp:txXfrm>
        <a:off x="392794" y="1082784"/>
        <a:ext cx="3526110" cy="2239080"/>
      </dsp:txXfrm>
    </dsp:sp>
    <dsp:sp modelId="{3F698B69-F469-4AF5-B2F6-276A80EEA1CB}">
      <dsp:nvSpPr>
        <dsp:cNvPr id="0" name=""/>
        <dsp:cNvSpPr/>
      </dsp:nvSpPr>
      <dsp:spPr>
        <a:xfrm>
          <a:off x="4310695" y="710583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BD7B3-8C54-4FEA-A50B-2B10FCEA7982}">
      <dsp:nvSpPr>
        <dsp:cNvPr id="0" name=""/>
        <dsp:cNvSpPr/>
      </dsp:nvSpPr>
      <dsp:spPr>
        <a:xfrm>
          <a:off x="4702485" y="1082784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Корпоративные сети</a:t>
          </a:r>
          <a:endParaRPr lang="ru-RU" sz="3100" kern="1200" dirty="0"/>
        </a:p>
      </dsp:txBody>
      <dsp:txXfrm>
        <a:off x="4702485" y="1082784"/>
        <a:ext cx="3526110" cy="2239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1D795-58A9-4BCC-AEAC-6B13BE989C85}">
      <dsp:nvSpPr>
        <dsp:cNvPr id="0" name=""/>
        <dsp:cNvSpPr/>
      </dsp:nvSpPr>
      <dsp:spPr>
        <a:xfrm>
          <a:off x="1950310" y="902"/>
          <a:ext cx="1482774" cy="741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Компьютерные узлы</a:t>
          </a:r>
          <a:endParaRPr lang="ru-RU" sz="1400" kern="1200" dirty="0"/>
        </a:p>
      </dsp:txBody>
      <dsp:txXfrm>
        <a:off x="1950310" y="902"/>
        <a:ext cx="1482774" cy="741387"/>
      </dsp:txXfrm>
    </dsp:sp>
    <dsp:sp modelId="{15B74E49-31EB-4361-8694-36EEEA8A684C}">
      <dsp:nvSpPr>
        <dsp:cNvPr id="0" name=""/>
        <dsp:cNvSpPr/>
      </dsp:nvSpPr>
      <dsp:spPr>
        <a:xfrm>
          <a:off x="2098588" y="742289"/>
          <a:ext cx="148277" cy="55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40"/>
              </a:lnTo>
              <a:lnTo>
                <a:pt x="148277" y="5560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B1A0A-B8DC-4E96-B224-2045E25CAD15}">
      <dsp:nvSpPr>
        <dsp:cNvPr id="0" name=""/>
        <dsp:cNvSpPr/>
      </dsp:nvSpPr>
      <dsp:spPr>
        <a:xfrm>
          <a:off x="2246865" y="927636"/>
          <a:ext cx="1186219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Узел</a:t>
          </a:r>
          <a:endParaRPr lang="ru-RU" sz="1200" kern="1200" dirty="0"/>
        </a:p>
      </dsp:txBody>
      <dsp:txXfrm>
        <a:off x="2246865" y="927636"/>
        <a:ext cx="1186219" cy="741387"/>
      </dsp:txXfrm>
    </dsp:sp>
    <dsp:sp modelId="{D58DB3F1-9502-48C0-A1CA-5188EECEA60F}">
      <dsp:nvSpPr>
        <dsp:cNvPr id="0" name=""/>
        <dsp:cNvSpPr/>
      </dsp:nvSpPr>
      <dsp:spPr>
        <a:xfrm>
          <a:off x="2098588" y="742289"/>
          <a:ext cx="148277" cy="148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774"/>
              </a:lnTo>
              <a:lnTo>
                <a:pt x="148277" y="1482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034EE-11DB-43EF-8BAA-D724D4D21D60}">
      <dsp:nvSpPr>
        <dsp:cNvPr id="0" name=""/>
        <dsp:cNvSpPr/>
      </dsp:nvSpPr>
      <dsp:spPr>
        <a:xfrm>
          <a:off x="2246865" y="1854370"/>
          <a:ext cx="1186219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Абоненты</a:t>
          </a:r>
          <a:endParaRPr lang="ru-RU" sz="1200" kern="1200" dirty="0"/>
        </a:p>
      </dsp:txBody>
      <dsp:txXfrm>
        <a:off x="2246865" y="1854370"/>
        <a:ext cx="1186219" cy="741387"/>
      </dsp:txXfrm>
    </dsp:sp>
    <dsp:sp modelId="{44443294-C328-4A1B-BEC6-66D6DBDDE69B}">
      <dsp:nvSpPr>
        <dsp:cNvPr id="0" name=""/>
        <dsp:cNvSpPr/>
      </dsp:nvSpPr>
      <dsp:spPr>
        <a:xfrm>
          <a:off x="3803779" y="902"/>
          <a:ext cx="1482774" cy="741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Каналы связи</a:t>
          </a:r>
          <a:endParaRPr lang="ru-RU" sz="1400" kern="1200" dirty="0"/>
        </a:p>
      </dsp:txBody>
      <dsp:txXfrm>
        <a:off x="3803779" y="902"/>
        <a:ext cx="1482774" cy="741387"/>
      </dsp:txXfrm>
    </dsp:sp>
    <dsp:sp modelId="{AEAB61DC-0B09-4D09-BBB2-53876FFED5D1}">
      <dsp:nvSpPr>
        <dsp:cNvPr id="0" name=""/>
        <dsp:cNvSpPr/>
      </dsp:nvSpPr>
      <dsp:spPr>
        <a:xfrm>
          <a:off x="3952056" y="742289"/>
          <a:ext cx="148277" cy="55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40"/>
              </a:lnTo>
              <a:lnTo>
                <a:pt x="148277" y="5560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D49E3-D390-4DF2-A370-35607864575C}">
      <dsp:nvSpPr>
        <dsp:cNvPr id="0" name=""/>
        <dsp:cNvSpPr/>
      </dsp:nvSpPr>
      <dsp:spPr>
        <a:xfrm>
          <a:off x="4100334" y="927636"/>
          <a:ext cx="2178955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Электрический кабель</a:t>
          </a:r>
          <a:endParaRPr lang="ru-RU" sz="1200" kern="1200" dirty="0"/>
        </a:p>
      </dsp:txBody>
      <dsp:txXfrm>
        <a:off x="4100334" y="927636"/>
        <a:ext cx="2178955" cy="741387"/>
      </dsp:txXfrm>
    </dsp:sp>
    <dsp:sp modelId="{63FB874C-71D9-469B-9187-8C6E63C6C609}">
      <dsp:nvSpPr>
        <dsp:cNvPr id="0" name=""/>
        <dsp:cNvSpPr/>
      </dsp:nvSpPr>
      <dsp:spPr>
        <a:xfrm>
          <a:off x="3952056" y="742289"/>
          <a:ext cx="148277" cy="148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774"/>
              </a:lnTo>
              <a:lnTo>
                <a:pt x="148277" y="1482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3C578-BD34-49C7-842C-A35DF1C6B455}">
      <dsp:nvSpPr>
        <dsp:cNvPr id="0" name=""/>
        <dsp:cNvSpPr/>
      </dsp:nvSpPr>
      <dsp:spPr>
        <a:xfrm>
          <a:off x="4100334" y="1854370"/>
          <a:ext cx="2178955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Радиосвязь через ретрансляторы и спутники связи</a:t>
          </a:r>
          <a:endParaRPr lang="ru-RU" sz="1200" kern="1200" dirty="0"/>
        </a:p>
      </dsp:txBody>
      <dsp:txXfrm>
        <a:off x="4100334" y="1854370"/>
        <a:ext cx="2178955" cy="741387"/>
      </dsp:txXfrm>
    </dsp:sp>
    <dsp:sp modelId="{033C3679-C1A9-44F9-BD8E-C6424A1BDA68}">
      <dsp:nvSpPr>
        <dsp:cNvPr id="0" name=""/>
        <dsp:cNvSpPr/>
      </dsp:nvSpPr>
      <dsp:spPr>
        <a:xfrm>
          <a:off x="3952056" y="742289"/>
          <a:ext cx="162749" cy="239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361"/>
              </a:lnTo>
              <a:lnTo>
                <a:pt x="162749" y="23933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8BBB9-A0E9-45AC-9054-E4DAB7F19F84}">
      <dsp:nvSpPr>
        <dsp:cNvPr id="0" name=""/>
        <dsp:cNvSpPr/>
      </dsp:nvSpPr>
      <dsp:spPr>
        <a:xfrm>
          <a:off x="4114805" y="2764956"/>
          <a:ext cx="2150011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Инфракрасные лучи</a:t>
          </a:r>
          <a:endParaRPr lang="ru-RU" sz="1200" kern="1200" dirty="0"/>
        </a:p>
      </dsp:txBody>
      <dsp:txXfrm>
        <a:off x="4114805" y="2764956"/>
        <a:ext cx="2150011" cy="741387"/>
      </dsp:txXfrm>
    </dsp:sp>
    <dsp:sp modelId="{4B65F71F-F3DD-4B79-98D4-C3C36B88E805}">
      <dsp:nvSpPr>
        <dsp:cNvPr id="0" name=""/>
        <dsp:cNvSpPr/>
      </dsp:nvSpPr>
      <dsp:spPr>
        <a:xfrm>
          <a:off x="3952056" y="742289"/>
          <a:ext cx="148277" cy="333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242"/>
              </a:lnTo>
              <a:lnTo>
                <a:pt x="148277" y="333624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253CA-BFB2-46F0-9F4E-E978DA2B7AB1}">
      <dsp:nvSpPr>
        <dsp:cNvPr id="0" name=""/>
        <dsp:cNvSpPr/>
      </dsp:nvSpPr>
      <dsp:spPr>
        <a:xfrm>
          <a:off x="4100334" y="3707838"/>
          <a:ext cx="2178955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Современный оптоволоконный кабель</a:t>
          </a:r>
          <a:endParaRPr lang="ru-RU" sz="1200" kern="1200" dirty="0"/>
        </a:p>
      </dsp:txBody>
      <dsp:txXfrm>
        <a:off x="4100334" y="3707838"/>
        <a:ext cx="2178955" cy="741387"/>
      </dsp:txXfrm>
    </dsp:sp>
    <dsp:sp modelId="{8C52BCAE-636D-48F8-B857-B2938A47250E}">
      <dsp:nvSpPr>
        <dsp:cNvPr id="0" name=""/>
        <dsp:cNvSpPr/>
      </dsp:nvSpPr>
      <dsp:spPr>
        <a:xfrm>
          <a:off x="3952056" y="742289"/>
          <a:ext cx="148277" cy="426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2977"/>
              </a:lnTo>
              <a:lnTo>
                <a:pt x="148277" y="426297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2FB67-A50C-4419-9EFD-D7326EC86170}">
      <dsp:nvSpPr>
        <dsp:cNvPr id="0" name=""/>
        <dsp:cNvSpPr/>
      </dsp:nvSpPr>
      <dsp:spPr>
        <a:xfrm>
          <a:off x="4100334" y="4634572"/>
          <a:ext cx="2178955" cy="74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Обычная телефонная связь</a:t>
          </a:r>
          <a:endParaRPr lang="ru-RU" sz="1200" kern="1200" dirty="0"/>
        </a:p>
      </dsp:txBody>
      <dsp:txXfrm>
        <a:off x="4100334" y="4634572"/>
        <a:ext cx="2178955" cy="741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1DDDBB-CE50-4B22-8D9B-5AEDCCB84CE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6B7C1F-F0EC-4247-BE86-2C75E4789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chkola-66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и глобальные компьютерные сети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636912"/>
            <a:ext cx="6400800" cy="1752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1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dirty="0"/>
              <a:t>Сеть для ловли </a:t>
            </a:r>
            <a:r>
              <a:rPr lang="ru-RU" dirty="0" smtClean="0"/>
              <a:t>рыбы,</a:t>
            </a:r>
          </a:p>
          <a:p>
            <a:endParaRPr lang="ru-RU" dirty="0"/>
          </a:p>
          <a:p>
            <a:r>
              <a:rPr lang="ru-RU" dirty="0"/>
              <a:t>Компьютерная сеть, объединяющая группу компьютеров, которые находятся в одном </a:t>
            </a:r>
            <a:r>
              <a:rPr lang="ru-RU" dirty="0" smtClean="0"/>
              <a:t>месте,</a:t>
            </a:r>
          </a:p>
          <a:p>
            <a:endParaRPr lang="ru-RU" dirty="0"/>
          </a:p>
          <a:p>
            <a:r>
              <a:rPr lang="ru-RU" dirty="0"/>
              <a:t>Компьютерная сеть, объединяющая все компьютеры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Выберите правильный ответ: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Локальная </a:t>
            </a:r>
            <a:r>
              <a:rPr lang="ru-RU" dirty="0">
                <a:effectLst/>
              </a:rPr>
              <a:t>сеть </a:t>
            </a:r>
            <a:r>
              <a:rPr lang="ru-RU" dirty="0" smtClean="0">
                <a:effectLst/>
              </a:rPr>
              <a:t>- это...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20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r>
              <a:rPr lang="ru-RU" dirty="0"/>
              <a:t>самостоятельно определять доступ к файлам, папкам и дискам своего компьютера</a:t>
            </a:r>
          </a:p>
          <a:p>
            <a:r>
              <a:rPr lang="ru-RU" dirty="0"/>
              <a:t>использовать периферийные устройства, подключенные к локальным компьютерам</a:t>
            </a:r>
          </a:p>
          <a:p>
            <a:r>
              <a:rPr lang="ru-RU" dirty="0"/>
              <a:t>использовать периферийные устройства, подключенные к серверу</a:t>
            </a:r>
          </a:p>
          <a:p>
            <a:r>
              <a:rPr lang="ru-RU" dirty="0"/>
              <a:t>использовать жесткий диск удаленного компьютера для размещения на нем данных и программ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Выберите правильный ответ:</a:t>
            </a:r>
            <a:br>
              <a:rPr lang="ru-RU" dirty="0"/>
            </a:br>
            <a:r>
              <a:rPr lang="ru-RU" dirty="0" err="1" smtClean="0">
                <a:effectLst/>
              </a:rPr>
              <a:t>Одноранговые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сети позволяют пользователям</a:t>
            </a:r>
            <a:r>
              <a:rPr lang="ru-RU" dirty="0" smtClean="0">
                <a:effectLst/>
              </a:rPr>
              <a:t>: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00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r>
              <a:rPr lang="ru-RU" dirty="0"/>
              <a:t>самостоятельно определять доступ к файлам, папкам и дискам своего компьютера</a:t>
            </a:r>
          </a:p>
          <a:p>
            <a:r>
              <a:rPr lang="ru-RU" dirty="0"/>
              <a:t>использовать периферийные устройства, подключенные к локальным компьютерам</a:t>
            </a:r>
          </a:p>
          <a:p>
            <a:r>
              <a:rPr lang="ru-RU" dirty="0"/>
              <a:t>использовать периферийные устройства, подключенные к серверу</a:t>
            </a:r>
          </a:p>
          <a:p>
            <a:r>
              <a:rPr lang="ru-RU" dirty="0"/>
              <a:t>использовать жесткий диск удаленного компьютера для размещения на нем данных и программ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Выберите правильный ответ:</a:t>
            </a:r>
            <a:br>
              <a:rPr lang="ru-RU" dirty="0"/>
            </a:br>
            <a:r>
              <a:rPr lang="ru-RU" dirty="0">
                <a:effectLst/>
              </a:rPr>
              <a:t>Сети с выделенным сервером позволяют пользователям</a:t>
            </a:r>
            <a:r>
              <a:rPr lang="ru-RU" dirty="0" smtClean="0">
                <a:effectLst/>
              </a:rPr>
              <a:t>: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3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2057955"/>
              </p:ext>
            </p:extLst>
          </p:nvPr>
        </p:nvGraphicFramePr>
        <p:xfrm>
          <a:off x="457200" y="2708920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Глобальная компьютерная сеть – </a:t>
            </a:r>
            <a:r>
              <a:rPr lang="ru-RU" sz="3100" dirty="0" smtClean="0"/>
              <a:t>это система связанных между собой компьютеров, расположенных на сколь угодно большом удалении друг от друга.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132308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глобальной компьютерной сети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767942"/>
              </p:ext>
            </p:extLst>
          </p:nvPr>
        </p:nvGraphicFramePr>
        <p:xfrm>
          <a:off x="457200" y="1481138"/>
          <a:ext cx="8229600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184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Компьютерная сеть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615" y="2725674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Локальная сеть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7299" y="4005064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Глобальная сеть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7299" y="5445224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Интернет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412776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Всемирная компьютерная сеть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2351214"/>
            <a:ext cx="38884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Два и более компьютеров, соединенных линиями передачи информации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3728065"/>
            <a:ext cx="38884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Компьютерная сеть, объединяющая компьютеры, находящиеся в пределах одного здания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5214391"/>
            <a:ext cx="388843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Компьютерная сеть, объединяющая компьютеры, находящиеся на сколь угодно большом расстоянии друг от друга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90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</a:t>
            </a:r>
            <a:r>
              <a:rPr lang="ru-RU" dirty="0"/>
              <a:t>. </a:t>
            </a:r>
            <a:r>
              <a:rPr lang="ru-RU" sz="2200" dirty="0"/>
              <a:t>Скорость передачи данных через ADSL-соединение равна 128 000 бит/c. Какое количество времени (в секундах) потребуется для передачи через это соединение файла размером 625 Кбайт?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66" y="2636912"/>
            <a:ext cx="85232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648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</a:t>
            </a:r>
            <a:r>
              <a:rPr lang="ru-RU" dirty="0"/>
              <a:t>. </a:t>
            </a:r>
            <a:r>
              <a:rPr lang="ru-RU" sz="2200" dirty="0" smtClean="0"/>
              <a:t>Передача файла размером 1250 Кбайт через некоторое соединение заняла 40 с. Определите скорость передачи данных через это соединение.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66" y="2636912"/>
            <a:ext cx="85232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308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4.1,</a:t>
            </a:r>
          </a:p>
          <a:p>
            <a:r>
              <a:rPr lang="ru-RU" dirty="0" smtClean="0"/>
              <a:t>Стр. </a:t>
            </a:r>
            <a:r>
              <a:rPr lang="ru-RU" dirty="0" smtClean="0"/>
              <a:t>144  </a:t>
            </a:r>
            <a:r>
              <a:rPr lang="ru-RU" dirty="0" smtClean="0"/>
              <a:t>в. </a:t>
            </a:r>
            <a:r>
              <a:rPr lang="ru-RU" dirty="0" smtClean="0"/>
              <a:t>11</a:t>
            </a:r>
            <a:r>
              <a:rPr lang="ru-RU" dirty="0" smtClean="0"/>
              <a:t> </a:t>
            </a:r>
            <a:r>
              <a:rPr lang="ru-RU" dirty="0" smtClean="0"/>
              <a:t>(решить задачу)</a:t>
            </a:r>
          </a:p>
          <a:p>
            <a:endParaRPr lang="ru-RU" dirty="0" smtClean="0"/>
          </a:p>
          <a:p>
            <a:r>
              <a:rPr lang="ru-RU" dirty="0" smtClean="0"/>
              <a:t>Все выполненные задания сфотографируйте  и присылайте мне на проверку в любой удобной для вас форме на электронную почту  до 18.00:  </a:t>
            </a:r>
            <a:r>
              <a:rPr lang="en-US" u="sng" dirty="0" err="1" smtClean="0">
                <a:hlinkClick r:id="rId2"/>
              </a:rPr>
              <a:t>schkola</a:t>
            </a:r>
            <a:r>
              <a:rPr lang="ru-RU" u="sng" dirty="0" smtClean="0">
                <a:hlinkClick r:id="rId2"/>
              </a:rPr>
              <a:t>-66@</a:t>
            </a:r>
            <a:r>
              <a:rPr lang="en-US" u="sng" dirty="0" smtClean="0">
                <a:hlinkClick r:id="rId2"/>
              </a:rPr>
              <a:t>list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707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Задания:</a:t>
            </a:r>
          </a:p>
          <a:p>
            <a:pPr>
              <a:buNone/>
            </a:pPr>
            <a:r>
              <a:rPr lang="ru-RU" dirty="0" smtClean="0"/>
              <a:t>1.Сделать краткий конспект по презентации в тетради.</a:t>
            </a:r>
          </a:p>
          <a:p>
            <a:pPr>
              <a:buNone/>
            </a:pPr>
            <a:r>
              <a:rPr lang="ru-RU" dirty="0" smtClean="0"/>
              <a:t>2.По ходу ознакомления с презентацией  выполняем задания в тетради.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ru-RU" dirty="0" smtClean="0"/>
              <a:t>Сообщение – передаваемая последовательность сигналов, символов и знаков.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информации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91117328"/>
              </p:ext>
            </p:extLst>
          </p:nvPr>
        </p:nvGraphicFramePr>
        <p:xfrm>
          <a:off x="179512" y="206084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426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977285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связи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7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636912"/>
            <a:ext cx="6563072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Кбит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=  1024 бит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Мбит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=  1024 Кбит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1Гбит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=  1024 Мбит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способность, или скорость передачи информации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83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2048 </a:t>
            </a:r>
            <a:r>
              <a:rPr lang="ru-RU" dirty="0"/>
              <a:t>Кбит/с </a:t>
            </a:r>
            <a:r>
              <a:rPr lang="ru-RU" dirty="0" smtClean="0"/>
              <a:t> = ____ Мбит/с,</a:t>
            </a:r>
          </a:p>
          <a:p>
            <a:endParaRPr lang="ru-RU" dirty="0" smtClean="0"/>
          </a:p>
          <a:p>
            <a:r>
              <a:rPr lang="ru-RU" dirty="0" smtClean="0"/>
              <a:t>16384бит/с = _____</a:t>
            </a:r>
            <a:r>
              <a:rPr lang="ru-RU" dirty="0"/>
              <a:t>Кбит/с 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10 Кбит/с = ______</a:t>
            </a:r>
            <a:r>
              <a:rPr lang="ru-RU" dirty="0"/>
              <a:t>бит/с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Переведите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33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01033" cy="30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локальная компьютерная сеть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компьютерная сеть объединяет компьютеры, установленные в одном помещении.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сеть позволяет пользователям получить совместный доступ к ресурсам компьютеров, а также к периферийным устройствам (принтерам, сканерам, дискам, модемам и др.), подключенным к сети.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18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локальных сетей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Одноранговая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локальная сеть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с выделенным сервером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040188" cy="12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41775" cy="18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70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2674140"/>
              </p:ext>
            </p:extLst>
          </p:nvPr>
        </p:nvGraphicFramePr>
        <p:xfrm>
          <a:off x="457200" y="1481138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локальной компьютерной 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1860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T4CTUPCNHN5M-645759840-874</_dlc_DocId>
    <_dlc_DocIdUrl xmlns="c71519f2-859d-46c1-a1b6-2941efed936d">
      <Url>http://edu-sps.koiro.local/chuhloma/jarov/ger/_layouts/15/DocIdRedir.aspx?ID=T4CTUPCNHN5M-645759840-874</Url>
      <Description>T4CTUPCNHN5M-645759840-874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FAACB8-D646-4B23-B167-C0EF04805BF6}"/>
</file>

<file path=customXml/itemProps2.xml><?xml version="1.0" encoding="utf-8"?>
<ds:datastoreItem xmlns:ds="http://schemas.openxmlformats.org/officeDocument/2006/customXml" ds:itemID="{3CAE86F2-97BE-4A6E-B5CC-265929784E6D}"/>
</file>

<file path=customXml/itemProps3.xml><?xml version="1.0" encoding="utf-8"?>
<ds:datastoreItem xmlns:ds="http://schemas.openxmlformats.org/officeDocument/2006/customXml" ds:itemID="{948BFEFE-FA0E-4576-9D51-24F0A88D9BEB}"/>
</file>

<file path=customXml/itemProps4.xml><?xml version="1.0" encoding="utf-8"?>
<ds:datastoreItem xmlns:ds="http://schemas.openxmlformats.org/officeDocument/2006/customXml" ds:itemID="{129630C5-6719-404F-A37C-058146BFC80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481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Локальные и глобальные компьютерные сети</vt:lpstr>
      <vt:lpstr>Слайд 2</vt:lpstr>
      <vt:lpstr>Передача информации</vt:lpstr>
      <vt:lpstr>Канал связи</vt:lpstr>
      <vt:lpstr>Пропускная способность, или скорость передачи информации</vt:lpstr>
      <vt:lpstr>Переведите</vt:lpstr>
      <vt:lpstr>Что такое локальная компьютерная сеть</vt:lpstr>
      <vt:lpstr>Виды локальных сетей</vt:lpstr>
      <vt:lpstr>Структура локальной компьютерной сети</vt:lpstr>
      <vt:lpstr>Выберите правильный ответ:  Локальная сеть - это...</vt:lpstr>
      <vt:lpstr>Выберите правильный ответ: Одноранговые сети позволяют пользователям:</vt:lpstr>
      <vt:lpstr>Выберите правильный ответ: Сети с выделенным сервером позволяют пользователям:</vt:lpstr>
      <vt:lpstr>Глобальная компьютерная сеть – это система связанных между собой компьютеров, расположенных на сколь угодно большом удалении друг от друга.</vt:lpstr>
      <vt:lpstr>Структура глобальной компьютерной сети</vt:lpstr>
      <vt:lpstr>Установите соответствие</vt:lpstr>
      <vt:lpstr>Задача. Скорость передачи данных через ADSL-соединение равна 128 000 бит/c. Какое количество времени (в секундах) потребуется для передачи через это соединение файла размером 625 Кбайт? </vt:lpstr>
      <vt:lpstr>Задача. Передача файла размером 1250 Кбайт через некоторое соединение заняла 40 с. Определите скорость передачи данных через это соединение.</vt:lpstr>
      <vt:lpstr>Выполнить: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ирина</cp:lastModifiedBy>
  <cp:revision>22</cp:revision>
  <dcterms:created xsi:type="dcterms:W3CDTF">2019-02-25T16:35:11Z</dcterms:created>
  <dcterms:modified xsi:type="dcterms:W3CDTF">2020-04-07T09:45:46Z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235d98f2-92b1-4ec1-b38f-b0148be929e0</vt:lpwstr>
  </property>
</Properties>
</file>