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8" r:id="rId8"/>
    <p:sldId id="269" r:id="rId9"/>
    <p:sldId id="266" r:id="rId10"/>
    <p:sldId id="270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3ED"/>
    <a:srgbClr val="FFA0FF"/>
    <a:srgbClr val="FF8FFF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/index.php?title=%D0%9F%D1%80%D0%B5%D1%81%D0%B3%D1%83%D1%80%D0%B2%D0%B8%D0%BA,_%D0%96%D0%B5%D1%80%D0%B0%D1%80&amp;action=edit&amp;redlink=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Wide Latin" pitchFamily="18" charset="0"/>
              </a:rPr>
              <a:t>Классика жанра-  </a:t>
            </a:r>
            <a:br>
              <a:rPr lang="ru-RU" sz="7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Wide Latin" pitchFamily="18" charset="0"/>
              </a:rPr>
            </a:br>
            <a:r>
              <a:rPr lang="ru-RU" sz="7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Wide Latin" pitchFamily="18" charset="0"/>
              </a:rPr>
              <a:t>мюзикл</a:t>
            </a:r>
            <a:r>
              <a:rPr lang="ru-RU" sz="7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itchFamily="18" charset="0"/>
              </a:rPr>
              <a:t/>
            </a:r>
            <a:br>
              <a:rPr lang="ru-RU" sz="7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itchFamily="18" charset="0"/>
              </a:rPr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9T9uNe98w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139952" y="273050"/>
            <a:ext cx="4320480" cy="62522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 популярным произведением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Уэббера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 мюзикл </a:t>
            </a:r>
            <a:r>
              <a:rPr lang="ru-RU" sz="2400" b="1" i="1" dirty="0" smtClean="0">
                <a:solidFill>
                  <a:srgbClr val="4603ED"/>
                </a:solidFill>
                <a:latin typeface="Times New Roman" pitchFamily="18" charset="0"/>
                <a:cs typeface="Times New Roman" pitchFamily="18" charset="0"/>
              </a:rPr>
              <a:t>«Призрак Оперы»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Phantom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Opera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»), сочетающий в себе элементы детектива и триллера.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kern="10" dirty="0" smtClean="0">
                <a:ln w="9525">
                  <a:round/>
                  <a:headEnd/>
                  <a:tailEnd/>
                </a:ln>
                <a:solidFill>
                  <a:srgbClr val="4603ED"/>
                </a:solidFill>
                <a:latin typeface="Times New Roman"/>
                <a:cs typeface="Times New Roman"/>
              </a:rPr>
              <a:t>Французские мюзиклы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4104456" cy="4824536"/>
          </a:xfrm>
        </p:spPr>
        <p:txBody>
          <a:bodyPr>
            <a:normAutofit fontScale="925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 началу, во Франции мюзиклы пошли иным путём: они были менее зрелищны и обходились минимумом декораций (по сравнению с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бродвейскими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) и в целом больше напоминали концерты нескольких эстрадных певцов. Ярким примером этому может служить оригинальная версия мюзикла Риккардо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Коччанте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и Люка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Пламондона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Nôtre-Dame</a:t>
            </a:r>
            <a:r>
              <a:rPr lang="ru-RU" sz="2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Paris</a:t>
            </a:r>
            <a:r>
              <a:rPr lang="ru-RU" sz="2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/ Собор Парижской Богоматери"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(1998)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45f63cad03c33 - копия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355977" y="1484784"/>
            <a:ext cx="4330824" cy="4392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50405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 со временем вкусы менялись, и в последние годы Франция представила довольно красочные, в плане костюмов и декораций, музыкальные спектакли, такие как </a:t>
            </a:r>
            <a:r>
              <a:rPr lang="ru-RU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Romeo</a:t>
            </a:r>
            <a:r>
              <a:rPr lang="ru-RU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Juliette</a:t>
            </a:r>
            <a:r>
              <a:rPr lang="ru-RU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/ «Ромео и Джульетта»: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музыка: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2" tooltip="Пресгурвик, Жерар (страница отсутствует)"/>
              </a:rPr>
              <a:t>Жерар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" tooltip="Пресгурвик, Жерар (страница отсутствует)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2" tooltip="Пресгурвик, Жерар (страница отсутствует)"/>
              </a:rPr>
              <a:t>Пресгурвик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либретто: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2" tooltip="Пресгурвик, Жерар (страница отсутствует)"/>
              </a:rPr>
              <a:t>Жерар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" tooltip="Пресгурвик, Жерар (страница отсутствует)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2" tooltip="Пресгурвик, Жерар (страница отсутствует)"/>
              </a:rPr>
              <a:t>Пресгурвик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(2000) </a:t>
            </a:r>
          </a:p>
          <a:p>
            <a:pPr>
              <a:spcBef>
                <a:spcPct val="50000"/>
              </a:spcBef>
            </a:pP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russian3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1412776"/>
            <a:ext cx="4104456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br>
              <a:rPr lang="ru-RU" sz="48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убедились, что мюзиклу присущи:</a:t>
            </a:r>
          </a:p>
          <a:p>
            <a:pPr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широта жанрового диапазона (комедия, драма, трагедия);</a:t>
            </a:r>
          </a:p>
          <a:p>
            <a:pPr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роль музыки эстрадного плана;</a:t>
            </a:r>
          </a:p>
          <a:p>
            <a:pPr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равноправие музыки, танца и разговорного жанра в драматургии спектакля;</a:t>
            </a:r>
          </a:p>
          <a:p>
            <a:pPr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основе – литературные произведения;</a:t>
            </a:r>
          </a:p>
          <a:p>
            <a:pPr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стремление к содержательности, высокой идейности, глубине мысли, серьезности проблематики</a:t>
            </a:r>
          </a:p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это еще раз доказывает, что  мюзикл можно отнести к  классической музыке.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Домашнее задание:</a:t>
            </a:r>
          </a:p>
          <a:p>
            <a:r>
              <a:rPr lang="ru-RU" sz="3600" dirty="0" smtClean="0"/>
              <a:t>Познакомиться с материалом, выписать основные термины и определения в тетрадь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489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6000" b="1" i="1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6000" b="1" i="1" dirty="0" smtClean="0">
                <a:solidFill>
                  <a:schemeClr val="hlink"/>
                </a:solidFill>
                <a:latin typeface="Arial" charset="0"/>
              </a:rPr>
              <a:t>Гипотеза</a:t>
            </a:r>
            <a:br>
              <a:rPr lang="ru-RU" sz="6000" b="1" i="1" dirty="0" smtClean="0">
                <a:solidFill>
                  <a:schemeClr val="hlink"/>
                </a:solidFill>
                <a:latin typeface="Arial" charset="0"/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кажется, что мюзикл вполне можно  отнести к классической музыке.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5400" b="1" i="1" smtClean="0">
                <a:solidFill>
                  <a:schemeClr val="hlink"/>
                </a:solidFill>
                <a:latin typeface="Arial" charset="0"/>
              </a:rPr>
            </a:br>
            <a:r>
              <a:rPr lang="ru-RU" sz="5400" b="1" i="1" smtClean="0">
                <a:solidFill>
                  <a:schemeClr val="hlink"/>
                </a:solidFill>
                <a:latin typeface="Arial" charset="0"/>
              </a:rPr>
              <a:t>Задачи:</a:t>
            </a:r>
            <a:br>
              <a:rPr lang="ru-RU" sz="5400" b="1" i="1" smtClean="0">
                <a:solidFill>
                  <a:schemeClr val="hlink"/>
                </a:solidFill>
                <a:latin typeface="Arial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latin typeface="Arial" charset="0"/>
              </a:rPr>
              <a:t>найти  информацию – что такое МЮЗИКЛ;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latin typeface="Arial" charset="0"/>
              </a:rPr>
              <a:t> изучить  историю возникновения этого жанра;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latin typeface="Arial" charset="0"/>
              </a:rPr>
              <a:t> проследить развитие жанра;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latin typeface="Arial" charset="0"/>
              </a:rPr>
              <a:t> познакомиться со знаменитыми мюзиклами;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latin typeface="Arial" charset="0"/>
              </a:rPr>
              <a:t> сделать вывод.</a:t>
            </a:r>
            <a:endParaRPr lang="ru-RU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ru-RU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Мюзикл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Arial" charset="0"/>
              </a:rPr>
              <a:t>—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постановочный жанр, работа над каждым проектом начинается с написания пьесы. Постановка пьесы осуществляется режиссером-постановщиком. В постановке также могут участвовать балетмейстеры, специалисты по пению.</a:t>
            </a:r>
          </a:p>
          <a:p>
            <a:pPr>
              <a:buFontTx/>
              <a:buChar char="•"/>
            </a:pPr>
            <a:r>
              <a:rPr lang="ru-RU" b="1" i="1" dirty="0" smtClean="0">
                <a:solidFill>
                  <a:srgbClr val="4603ED"/>
                </a:solidFill>
                <a:latin typeface="Times New Roman" pitchFamily="18" charset="0"/>
                <a:cs typeface="Times New Roman" pitchFamily="18" charset="0"/>
              </a:rPr>
              <a:t>Мюзикл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один из наиболее коммерческих жанров театра. Это обусловлено его зрелищностью, разнообразием тем для постановки, неограниченностью в выборе средств выражения для актеров.</a:t>
            </a:r>
          </a:p>
          <a:p>
            <a:pPr>
              <a:buFontTx/>
              <a:buChar char="•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постановке мюзиклов часто используются массовые сцены с пением и танцами, нередко применяются различные спец. эффекты.</a:t>
            </a:r>
          </a:p>
          <a:p>
            <a:pPr>
              <a:buFontTx/>
              <a:buChar char="•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форме мюзикл чаще всего представляет собой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двухактовый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спектакль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hlink"/>
                </a:solidFill>
                <a:latin typeface="Arial" charset="0"/>
              </a:rPr>
              <a:t>Зарождение мюзикла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Предшественниками мюзикла были множество легких жанров, где смешались шоу варьете, французский балет и драматические интерлюдии.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сентябре 1866 года на сцене Нью-Йорка прошла постановка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Crook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где сплетались романтический балет, мелодрама и другие жанры.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Именно она считается исходной точкой нового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жанра.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Музыкальной комедией охарактеризовал один из своих хитов «Хористка» английский продюсер Джордж Эдвардс</a:t>
            </a:r>
            <a:r>
              <a:rPr lang="ru-RU" dirty="0" smtClean="0">
                <a:latin typeface="Arial" charset="0"/>
              </a:rPr>
              <a:t>.</a:t>
            </a:r>
          </a:p>
          <a:p>
            <a:r>
              <a:rPr lang="ru-RU" dirty="0" smtClean="0">
                <a:latin typeface="Arial" charset="0"/>
              </a:rPr>
              <a:t> </a:t>
            </a:r>
            <a:r>
              <a:rPr lang="ru-RU" b="1" i="1" dirty="0" smtClean="0">
                <a:solidFill>
                  <a:schemeClr val="hlink"/>
                </a:solidFill>
                <a:latin typeface="Arial" charset="0"/>
              </a:rPr>
              <a:t>Музыкальная комедия подразумевала легкое развлекательное представление, где важным был не сюжет, а скорее популярные вокальные номера в исполнении кумиров публики.</a:t>
            </a:r>
            <a:r>
              <a:rPr lang="ru-RU" b="1" i="1" dirty="0" smtClean="0">
                <a:latin typeface="Arial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годы, предшествующие Первой мировой войне, талантливые эмигранты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Херберт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Фримль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Ромберг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другие дали импульс активному развитию мюзикла в Америке. В период 1920-х и 30-х годов, с приходом новых американских композиторов Джерома Керна, Джорджа Гершвина 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Коула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Портера и других, мюзикл приобретает истинную американскую окраску. Усложнилось либретто, в ритмах стало заметно влияние джаза, рэгтайма, в песнях появились типичные американские обороты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7787208" cy="1440160"/>
          </a:xfrm>
        </p:spPr>
        <p:txBody>
          <a:bodyPr>
            <a:noAutofit/>
          </a:bodyPr>
          <a:lstStyle/>
          <a:p>
            <a:pPr algn="ctr"/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Бродвейские</a:t>
            </a:r>
            <a:r>
              <a:rPr lang="ru-RU" sz="60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 мюзиклы</a:t>
            </a:r>
            <a:endParaRPr lang="ru-RU" sz="6000" dirty="0"/>
          </a:p>
        </p:txBody>
      </p:sp>
      <p:pic>
        <p:nvPicPr>
          <p:cNvPr id="5" name="Содержимое 4" descr="vestis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427984" y="908720"/>
            <a:ext cx="4176463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Второй мировой войны фабула мюзиклов стала более серьёзной, появилась «</a:t>
            </a: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Вестсайдская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история» («</a:t>
            </a: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Westside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1957) Леонарда </a:t>
            </a: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Бернстайна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основу постановки взята шекспировская трагедия «Ромео и Джульетта», при этом действие происходит в современном Нью-Йорке. Экспрессивность танцев обозначило растущее значение хореографии.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Кардинальные изменения в понятие мюзикла преподнесла постановка </a:t>
            </a:r>
            <a:r>
              <a:rPr lang="ru-RU" b="1" i="1" dirty="0" smtClean="0">
                <a:solidFill>
                  <a:srgbClr val="4603ED"/>
                </a:solidFill>
                <a:latin typeface="Times New Roman" pitchFamily="18" charset="0"/>
                <a:cs typeface="Times New Roman" pitchFamily="18" charset="0"/>
              </a:rPr>
              <a:t>«Иисус Христос суперзвезда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Christ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Superstar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»1971) композитора Эндрю Ллойда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Уэббера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либреттиста Тима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Райса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o92rna-iak0v1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88024" y="548680"/>
            <a:ext cx="4032448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4603ED"/>
                </a:solidFill>
                <a:latin typeface="Times New Roman" pitchFamily="18" charset="0"/>
                <a:cs typeface="Times New Roman" pitchFamily="18" charset="0"/>
              </a:rPr>
              <a:t>Мюзикл “</a:t>
            </a:r>
            <a:r>
              <a:rPr lang="ru-RU" sz="1800" b="1" i="1" dirty="0" err="1" smtClean="0">
                <a:solidFill>
                  <a:srgbClr val="4603ED"/>
                </a:solidFill>
                <a:latin typeface="Times New Roman" pitchFamily="18" charset="0"/>
                <a:cs typeface="Times New Roman" pitchFamily="18" charset="0"/>
              </a:rPr>
              <a:t>Cats</a:t>
            </a:r>
            <a:r>
              <a:rPr lang="ru-RU" sz="1800" b="1" i="1" dirty="0" smtClean="0">
                <a:solidFill>
                  <a:srgbClr val="4603ED"/>
                </a:solidFill>
                <a:latin typeface="Times New Roman" pitchFamily="18" charset="0"/>
                <a:cs typeface="Times New Roman" pitchFamily="18" charset="0"/>
              </a:rPr>
              <a:t>” «Кошки» музыка: Эндрю </a:t>
            </a:r>
            <a:r>
              <a:rPr lang="ru-RU" sz="1800" b="1" i="1" dirty="0" err="1" smtClean="0">
                <a:solidFill>
                  <a:srgbClr val="4603ED"/>
                </a:solidFill>
                <a:latin typeface="Times New Roman" pitchFamily="18" charset="0"/>
                <a:cs typeface="Times New Roman" pitchFamily="18" charset="0"/>
              </a:rPr>
              <a:t>Ллойд-Уэббер</a:t>
            </a:r>
            <a:r>
              <a:rPr lang="ru-RU" sz="1800" b="1" i="1" dirty="0" smtClean="0">
                <a:solidFill>
                  <a:srgbClr val="4603ED"/>
                </a:solidFill>
                <a:latin typeface="Times New Roman" pitchFamily="18" charset="0"/>
                <a:cs typeface="Times New Roman" pitchFamily="18" charset="0"/>
              </a:rPr>
              <a:t>, либретто: Т. С. Элиот (1981 </a:t>
            </a:r>
            <a:r>
              <a:rPr lang="ru-RU" sz="1800" b="1" i="1" dirty="0" err="1" smtClean="0">
                <a:solidFill>
                  <a:srgbClr val="4603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Творение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Уэббера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800" b="1" i="1" dirty="0" smtClean="0">
                <a:solidFill>
                  <a:srgbClr val="4603ED"/>
                </a:solidFill>
                <a:latin typeface="Arial" charset="0"/>
              </a:rPr>
              <a:t>«Кошки» 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(«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Cats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», 1981) по мотивам стихотворного цикла Т. С.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Эллиота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«Популярная наука о кошках, написанная Старым Опоссумом» («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Old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Possum’s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Book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of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Practical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Cats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») представляет яркие запоминающиеся образы, в музыке узнаются кошачьи интонации, танцы гибки и пластичны.</a:t>
            </a:r>
            <a:b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</a:b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216826692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2060848"/>
            <a:ext cx="8424936" cy="4651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T4CTUPCNHN5M-645759840-846</_dlc_DocId>
    <_dlc_DocIdUrl xmlns="c71519f2-859d-46c1-a1b6-2941efed936d">
      <Url>http://edu-sps.koiro.local/chuhloma/jarov/ger/_layouts/15/DocIdRedir.aspx?ID=T4CTUPCNHN5M-645759840-846</Url>
      <Description>T4CTUPCNHN5M-645759840-846</Description>
    </_dlc_DocIdUrl>
  </documentManagement>
</p:properties>
</file>

<file path=customXml/itemProps1.xml><?xml version="1.0" encoding="utf-8"?>
<ds:datastoreItem xmlns:ds="http://schemas.openxmlformats.org/officeDocument/2006/customXml" ds:itemID="{2BF33E86-B979-4EF7-A435-00BA7B37630A}"/>
</file>

<file path=customXml/itemProps2.xml><?xml version="1.0" encoding="utf-8"?>
<ds:datastoreItem xmlns:ds="http://schemas.openxmlformats.org/officeDocument/2006/customXml" ds:itemID="{E39E5D1A-2524-4BC3-A306-1BD6AB3EF5EF}"/>
</file>

<file path=customXml/itemProps3.xml><?xml version="1.0" encoding="utf-8"?>
<ds:datastoreItem xmlns:ds="http://schemas.openxmlformats.org/officeDocument/2006/customXml" ds:itemID="{5A7356E5-C098-4C98-AE08-4DE672D7EE1E}"/>
</file>

<file path=customXml/itemProps4.xml><?xml version="1.0" encoding="utf-8"?>
<ds:datastoreItem xmlns:ds="http://schemas.openxmlformats.org/officeDocument/2006/customXml" ds:itemID="{D32836DA-45EE-4462-83F1-85B97CD12EFD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567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Классика жанра-   мюзикл </vt:lpstr>
      <vt:lpstr> Гипотеза </vt:lpstr>
      <vt:lpstr> Задачи: </vt:lpstr>
      <vt:lpstr>Презентация PowerPoint</vt:lpstr>
      <vt:lpstr>Презентация PowerPoint</vt:lpstr>
      <vt:lpstr>Презентация PowerPoint</vt:lpstr>
      <vt:lpstr>           Бродвейские  мюзиклы</vt:lpstr>
      <vt:lpstr>Презентация PowerPoint</vt:lpstr>
      <vt:lpstr>Мюзикл “Cats” «Кошки» музыка: Эндрю Ллойд-Уэббер, либретто: Т. С. Элиот (1981 гТворение Уэббера «Кошки» («Cats», 1981) по мотивам стихотворного цикла Т. С. Эллиота «Популярная наука о кошках, написанная Старым Опоссумом» («Old Possum’s Book of Practical Cats») представляет яркие запоминающиеся образы, в музыке узнаются кошачьи интонации, танцы гибки и пластичны.  </vt:lpstr>
      <vt:lpstr>Презентация PowerPoint</vt:lpstr>
      <vt:lpstr>Французские мюзиклы</vt:lpstr>
      <vt:lpstr>Презентация PowerPoint</vt:lpstr>
      <vt:lpstr> ВЫВОД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виктория николаева</cp:lastModifiedBy>
  <cp:revision>17</cp:revision>
  <dcterms:created xsi:type="dcterms:W3CDTF">2013-03-02T11:51:33Z</dcterms:created>
  <dcterms:modified xsi:type="dcterms:W3CDTF">2020-04-04T09:49:27Z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57ddb262-53be-4e4d-907a-5040e0a130ef</vt:lpwstr>
  </property>
</Properties>
</file>