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T4CTUPCNHN5M-645759840-2831</_dlc_DocId>
    <_dlc_DocIdUrl xmlns="c71519f2-859d-46c1-a1b6-2941efed936d">
      <Url>http://edu-sps.koiro.local/chuhloma/jarov/ger/_layouts/15/DocIdRedir.aspx?ID=T4CTUPCNHN5M-645759840-2831</Url>
      <Description>T4CTUPCNHN5M-645759840-2831</Description>
    </_dlc_DocIdUrl>
  </documentManagement>
</p:properties>
</file>

<file path=customXml/itemProps1.xml><?xml version="1.0" encoding="utf-8"?>
<ds:datastoreItem xmlns:ds="http://schemas.openxmlformats.org/officeDocument/2006/customXml" ds:itemID="{0526928F-6556-4DBA-A142-0E9889ADD63C}"/>
</file>

<file path=customXml/itemProps2.xml><?xml version="1.0" encoding="utf-8"?>
<ds:datastoreItem xmlns:ds="http://schemas.openxmlformats.org/officeDocument/2006/customXml" ds:itemID="{ACC0B42A-F4B7-4510-9EF2-6EA7F6191217}"/>
</file>

<file path=customXml/itemProps3.xml><?xml version="1.0" encoding="utf-8"?>
<ds:datastoreItem xmlns:ds="http://schemas.openxmlformats.org/officeDocument/2006/customXml" ds:itemID="{3AB85998-0ACA-4ABE-9337-9696E123A709}"/>
</file>

<file path=customXml/itemProps4.xml><?xml version="1.0" encoding="utf-8"?>
<ds:datastoreItem xmlns:ds="http://schemas.openxmlformats.org/officeDocument/2006/customXml" ds:itemID="{292041C1-6D34-475A-ACB0-43B7D5AF5C82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Как говорить с детьми о коронавирусе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Вансович Елена Николаевна</cp:lastModifiedBy>
  <cp:revision>4</cp:revision>
  <cp:lastPrinted>2020-08-27T06:47:42Z</cp:lastPrinted>
  <dcterms:created xsi:type="dcterms:W3CDTF">2020-08-26T12:20:38Z</dcterms:created>
  <dcterms:modified xsi:type="dcterms:W3CDTF">2020-08-31T15:25:40Z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beeec876-3862-4c6f-81e4-e4e7f837c279</vt:lpwstr>
  </property>
</Properties>
</file>