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9" r:id="rId4"/>
    <p:sldId id="269" r:id="rId5"/>
    <p:sldId id="260" r:id="rId6"/>
    <p:sldId id="261" r:id="rId7"/>
    <p:sldId id="262" r:id="rId8"/>
    <p:sldId id="266" r:id="rId9"/>
    <p:sldId id="264" r:id="rId10"/>
    <p:sldId id="265" r:id="rId11"/>
    <p:sldId id="263" r:id="rId12"/>
    <p:sldId id="258" r:id="rId13"/>
    <p:sldId id="267" r:id="rId14"/>
    <p:sldId id="25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26" autoAdjust="0"/>
    <p:restoredTop sz="94660"/>
  </p:normalViewPr>
  <p:slideViewPr>
    <p:cSldViewPr>
      <p:cViewPr varScale="1">
        <p:scale>
          <a:sx n="65" d="100"/>
          <a:sy n="65" d="100"/>
        </p:scale>
        <p:origin x="-6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3E30-4FE5-4092-A20A-2534E96E4941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24FEA-FC51-4C76-BFC7-F0A9381C4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A45DD-F88E-4969-B376-81400BBDBE0F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A8D71-2E94-4BA5-9994-7734C72A2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DF985-BAFF-4A95-A736-67B8F24C1F13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7E347-773A-41BE-ABBD-CC705193E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5884A-0FAF-44CD-9AD3-BBF13594EE8B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0CFCD-0371-4CA4-ACB0-B97586B62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92FFC-0A9B-42E6-B621-303CD37D3114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7661E-7FB7-4A08-9399-DC378B484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6F8FC-E2AA-4ECF-8876-DCDD68D8966D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1D2B5-B781-4C6A-A085-23EBA0C39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D978E-B450-4D36-B65D-D895681A1A06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F4A4F-F28E-4817-9327-7F8560E32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16D0A-9A09-4D06-ADDB-90517E1F8F27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0D29-D5C2-4CAC-AEA4-01E60D191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E47AE-CC8C-4D56-80C2-DA124FF6EE16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BF60D-908C-4B3C-8CD6-39D9AAF6D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340A3-26E6-45C5-A19C-B48B0C2C8ECD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1AEDD-5482-4287-ABE7-A944521AF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0C66B-C697-4F9A-830A-BB5FFA1A1D4F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F0AAB-4716-4231-A52B-F6ACE8F15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65A27B-F7EE-4091-B6F3-8F470B490BDA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4FBCB9-05A6-4BD9-930E-287AA0C51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sovnicol.ru/sites/default/files/imce/Svecha_3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hyperlink" Target="http://www.art-apple.ru/albums/easter/easter_54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unday.ucoz.com/_ph/19/118296585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www.cirota.ru/forum/images/73/73299.jpe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miranimashek.com/_ph/75/2/531834877.gi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img-fotki.yandex.ru/get/5209/enik2217.32/0_5d8bf_76002829_X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fa.gov.ua/data/upload/publication/mfa/en/12424/cuisine-01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0">
              <a:schemeClr val="accent6">
                <a:lumMod val="60000"/>
                <a:lumOff val="40000"/>
              </a:schemeClr>
            </a:gs>
            <a:gs pos="12000">
              <a:srgbClr val="E6D78A"/>
            </a:gs>
            <a:gs pos="30000">
              <a:srgbClr val="FFC000"/>
            </a:gs>
            <a:gs pos="45000">
              <a:schemeClr val="accent4">
                <a:lumMod val="60000"/>
                <a:lumOff val="40000"/>
              </a:schemeClr>
            </a:gs>
            <a:gs pos="77000">
              <a:srgbClr val="C7AC4C"/>
            </a:gs>
            <a:gs pos="100000">
              <a:srgbClr val="92D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елемакс\Pictures\Мои фото\фото 1 сентября 2011\1 сентября\P1000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60848"/>
            <a:ext cx="6696744" cy="4536504"/>
          </a:xfrm>
          <a:prstGeom prst="round2DiagRect">
            <a:avLst>
              <a:gd name="adj1" fmla="val 41656"/>
              <a:gd name="adj2" fmla="val 1718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8461375" cy="1533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Роль классного руководителя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в духовно-нравственном 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воспитании старшеклассников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0">
              <a:schemeClr val="accent6">
                <a:lumMod val="60000"/>
                <a:lumOff val="40000"/>
              </a:schemeClr>
            </a:gs>
            <a:gs pos="12000">
              <a:srgbClr val="E6D78A"/>
            </a:gs>
            <a:gs pos="30000">
              <a:srgbClr val="FFC000"/>
            </a:gs>
            <a:gs pos="45000">
              <a:schemeClr val="accent4">
                <a:lumMod val="60000"/>
                <a:lumOff val="40000"/>
              </a:schemeClr>
            </a:gs>
            <a:gs pos="77000">
              <a:srgbClr val="C7AC4C"/>
            </a:gs>
            <a:gs pos="100000">
              <a:srgbClr val="92D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I:\фото\24 февраля ярмарка\SAM_00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48858">
            <a:off x="351753" y="518774"/>
            <a:ext cx="5205150" cy="381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8" name="Picture 2" descr="I:\фото\24 февраля ярмарка\SAM_0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8341">
            <a:off x="3995936" y="3068960"/>
            <a:ext cx="4896544" cy="36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0">
              <a:schemeClr val="accent6">
                <a:lumMod val="60000"/>
                <a:lumOff val="40000"/>
              </a:schemeClr>
            </a:gs>
            <a:gs pos="12000">
              <a:srgbClr val="E6D78A"/>
            </a:gs>
            <a:gs pos="30000">
              <a:srgbClr val="FFC000"/>
            </a:gs>
            <a:gs pos="45000">
              <a:schemeClr val="accent4">
                <a:lumMod val="60000"/>
                <a:lumOff val="40000"/>
              </a:schemeClr>
            </a:gs>
            <a:gs pos="77000">
              <a:srgbClr val="C7AC4C"/>
            </a:gs>
            <a:gs pos="100000">
              <a:srgbClr val="92D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елемакс\Pictures\Мои фото\школа\масленица ярмарка\P10006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42385">
            <a:off x="75028" y="518603"/>
            <a:ext cx="4680520" cy="3823707"/>
          </a:xfrm>
          <a:prstGeom prst="round2DiagRect">
            <a:avLst>
              <a:gd name="adj1" fmla="val 50000"/>
              <a:gd name="adj2" fmla="val 368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 descr="C:\Users\телемакс\Pictures\Мои фото\школа\масленица ярмарка\P10006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1868">
            <a:off x="4124871" y="3014250"/>
            <a:ext cx="4680520" cy="3570709"/>
          </a:xfrm>
          <a:prstGeom prst="round2DiagRect">
            <a:avLst>
              <a:gd name="adj1" fmla="val 38613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0">
              <a:schemeClr val="accent6">
                <a:lumMod val="60000"/>
                <a:lumOff val="40000"/>
              </a:schemeClr>
            </a:gs>
            <a:gs pos="12000">
              <a:srgbClr val="E6D78A"/>
            </a:gs>
            <a:gs pos="30000">
              <a:srgbClr val="FFC000"/>
            </a:gs>
            <a:gs pos="45000">
              <a:schemeClr val="accent4">
                <a:lumMod val="60000"/>
                <a:lumOff val="40000"/>
              </a:schemeClr>
            </a:gs>
            <a:gs pos="77000">
              <a:srgbClr val="C7AC4C"/>
            </a:gs>
            <a:gs pos="100000">
              <a:srgbClr val="92D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unday.ucoz.com/_ph/19/11829658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5760640" cy="4293096"/>
          </a:xfrm>
          <a:prstGeom prst="round1Rect">
            <a:avLst>
              <a:gd name="adj" fmla="val 50000"/>
            </a:avLst>
          </a:prstGeom>
          <a:noFill/>
        </p:spPr>
      </p:pic>
      <p:pic>
        <p:nvPicPr>
          <p:cNvPr id="2050" name="Picture 2" descr="C:\Users\телемакс\Pictures\Мои фото\фото 1 сентября 2011\1 сентября\P10006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76672"/>
            <a:ext cx="6480720" cy="56166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4549775"/>
            <a:ext cx="3492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Ведь все мы, в жизни – путники,</a:t>
            </a:r>
            <a:br>
              <a:rPr lang="ru-RU" sz="2400" b="1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</a:br>
            <a:r>
              <a:rPr lang="ru-RU" sz="2400" b="1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Дорога – не легка,</a:t>
            </a:r>
            <a:br>
              <a:rPr lang="ru-RU" sz="2400" b="1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</a:br>
            <a:r>
              <a:rPr lang="ru-RU" sz="2400" b="1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Но, к счастью, есть заступники</a:t>
            </a:r>
            <a:br>
              <a:rPr lang="ru-RU" sz="2400" b="1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</a:br>
            <a:r>
              <a:rPr lang="ru-RU" sz="2400" b="1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И Господа рука!</a:t>
            </a:r>
            <a:endParaRPr lang="ru-RU" sz="2400" b="1">
              <a:latin typeface="Monotype Corsiva" pitchFamily="66" charset="0"/>
              <a:ea typeface="Times New Roman" pitchFamily="18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FFFF00"/>
            </a:gs>
            <a:gs pos="100000">
              <a:schemeClr val="accent4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g1.liveinternet.ru/images/attach/c/2/82/808/82808141_large_319e5ca5589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992888" cy="62646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0">
              <a:schemeClr val="accent6">
                <a:lumMod val="60000"/>
                <a:lumOff val="40000"/>
              </a:schemeClr>
            </a:gs>
            <a:gs pos="12000">
              <a:srgbClr val="E6D78A"/>
            </a:gs>
            <a:gs pos="30000">
              <a:srgbClr val="FFC000"/>
            </a:gs>
            <a:gs pos="45000">
              <a:schemeClr val="accent4">
                <a:lumMod val="60000"/>
                <a:lumOff val="40000"/>
              </a:schemeClr>
            </a:gs>
            <a:gs pos="77000">
              <a:srgbClr val="C7AC4C"/>
            </a:gs>
            <a:gs pos="100000">
              <a:srgbClr val="92D050"/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Картинка 61 из 256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07704" y="0"/>
            <a:ext cx="501521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FFFF00"/>
            </a:gs>
            <a:gs pos="45000">
              <a:schemeClr val="accent4">
                <a:lumMod val="40000"/>
                <a:lumOff val="60000"/>
              </a:schemeClr>
            </a:gs>
            <a:gs pos="77000">
              <a:srgbClr val="FFC000"/>
            </a:gs>
            <a:gs pos="100000">
              <a:srgbClr val="E6DCA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395288" y="476250"/>
            <a:ext cx="8569325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3200" b="1">
                <a:latin typeface="Monotype Corsiva" pitchFamily="66" charset="0"/>
              </a:rPr>
              <a:t>« В воспитании человека важно добиваться, </a:t>
            </a:r>
          </a:p>
          <a:p>
            <a:endParaRPr lang="ru-RU" sz="3200" b="1">
              <a:latin typeface="Monotype Corsiva" pitchFamily="66" charset="0"/>
            </a:endParaRPr>
          </a:p>
          <a:p>
            <a:r>
              <a:rPr lang="ru-RU" sz="3200" b="1">
                <a:latin typeface="Monotype Corsiva" pitchFamily="66" charset="0"/>
              </a:rPr>
              <a:t>чтобы нравственные и моральные истины </a:t>
            </a:r>
          </a:p>
          <a:p>
            <a:endParaRPr lang="ru-RU" sz="3200" b="1">
              <a:latin typeface="Monotype Corsiva" pitchFamily="66" charset="0"/>
            </a:endParaRPr>
          </a:p>
          <a:p>
            <a:r>
              <a:rPr lang="ru-RU" sz="3200" b="1">
                <a:latin typeface="Monotype Corsiva" pitchFamily="66" charset="0"/>
              </a:rPr>
              <a:t>были не просто понятны, но и стали бы целью</a:t>
            </a:r>
          </a:p>
          <a:p>
            <a:endParaRPr lang="ru-RU" sz="3200" b="1">
              <a:latin typeface="Monotype Corsiva" pitchFamily="66" charset="0"/>
            </a:endParaRPr>
          </a:p>
          <a:p>
            <a:r>
              <a:rPr lang="ru-RU" sz="3200" b="1">
                <a:latin typeface="Monotype Corsiva" pitchFamily="66" charset="0"/>
              </a:rPr>
              <a:t> жизни каждого человека, предметом собственных</a:t>
            </a:r>
          </a:p>
          <a:p>
            <a:endParaRPr lang="ru-RU" sz="3200" b="1">
              <a:latin typeface="Monotype Corsiva" pitchFamily="66" charset="0"/>
            </a:endParaRPr>
          </a:p>
          <a:p>
            <a:r>
              <a:rPr lang="ru-RU" sz="3200" b="1">
                <a:latin typeface="Monotype Corsiva" pitchFamily="66" charset="0"/>
              </a:rPr>
              <a:t> стремлений и личного счастья»</a:t>
            </a:r>
          </a:p>
          <a:p>
            <a:endParaRPr lang="ru-RU" sz="3200" b="1">
              <a:latin typeface="Monotype Corsiva" pitchFamily="66" charset="0"/>
            </a:endParaRPr>
          </a:p>
          <a:p>
            <a:pPr algn="r"/>
            <a:r>
              <a:rPr lang="ru-RU" sz="3200" b="1">
                <a:latin typeface="Monotype Corsiva" pitchFamily="66" charset="0"/>
              </a:rPr>
              <a:t> И.Ф. Свадковский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0">
              <a:schemeClr val="accent6">
                <a:lumMod val="60000"/>
                <a:lumOff val="40000"/>
              </a:schemeClr>
            </a:gs>
            <a:gs pos="12000">
              <a:srgbClr val="E6D78A"/>
            </a:gs>
            <a:gs pos="30000">
              <a:srgbClr val="FFC000"/>
            </a:gs>
            <a:gs pos="45000">
              <a:schemeClr val="accent4">
                <a:lumMod val="60000"/>
                <a:lumOff val="40000"/>
              </a:schemeClr>
            </a:gs>
            <a:gs pos="77000">
              <a:srgbClr val="C7AC4C"/>
            </a:gs>
            <a:gs pos="100000">
              <a:srgbClr val="92D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елемакс\Pictures\Мои фото\фото день учителя\P10007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249488"/>
            <a:ext cx="5112568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Картинка 6 из 11058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076825" cy="3800476"/>
          </a:xfrm>
          <a:prstGeom prst="foldedCorner">
            <a:avLst>
              <a:gd name="adj" fmla="val 50000"/>
            </a:avLst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284663" y="246063"/>
            <a:ext cx="48593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Мы в жизни этой – странники,</a:t>
            </a:r>
          </a:p>
          <a:p>
            <a:r>
              <a:rPr lang="ru-RU" sz="2800" b="1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/>
            </a:r>
            <a:br>
              <a:rPr lang="ru-RU" sz="2800" b="1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</a:br>
            <a:r>
              <a:rPr lang="ru-RU" sz="2800" b="1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Вся жизнь – открытый путь…</a:t>
            </a:r>
            <a:r>
              <a:rPr lang="ru-RU" sz="280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/>
            </a:r>
            <a:br>
              <a:rPr lang="ru-RU" sz="280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</a:br>
            <a:endParaRPr lang="ru-RU" sz="2800">
              <a:latin typeface="Monotype Corsiva" pitchFamily="66" charset="0"/>
              <a:ea typeface="Times New Roman" pitchFamily="18" charset="0"/>
              <a:cs typeface="Segoe UI" pitchFamily="34" charset="0"/>
            </a:endParaRPr>
          </a:p>
        </p:txBody>
      </p:sp>
      <p:sp>
        <p:nvSpPr>
          <p:cNvPr id="4101" name="Прямоугольник 4"/>
          <p:cNvSpPr>
            <a:spLocks noChangeArrowheads="1"/>
          </p:cNvSpPr>
          <p:nvPr/>
        </p:nvSpPr>
        <p:spPr bwMode="auto">
          <a:xfrm>
            <a:off x="0" y="4365625"/>
            <a:ext cx="44275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Но нет, мы не изгнанники,</a:t>
            </a:r>
          </a:p>
          <a:p>
            <a:r>
              <a:rPr lang="ru-RU" sz="2800" b="1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/>
            </a:r>
            <a:br>
              <a:rPr lang="ru-RU" sz="2800" b="1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</a:br>
            <a:r>
              <a:rPr lang="ru-RU" sz="2800" b="1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Segoe UI" pitchFamily="34" charset="0"/>
              </a:rPr>
              <a:t>Мы всей Вселенной суть!</a:t>
            </a:r>
            <a:endParaRPr lang="ru-RU" sz="2800" b="1">
              <a:ea typeface="Times New Roman" pitchFamily="18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FFFF00"/>
            </a:gs>
            <a:gs pos="45000">
              <a:schemeClr val="accent4">
                <a:lumMod val="40000"/>
                <a:lumOff val="60000"/>
              </a:schemeClr>
            </a:gs>
            <a:gs pos="77000">
              <a:srgbClr val="FFC000"/>
            </a:gs>
            <a:gs pos="100000">
              <a:srgbClr val="E6DCA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539750" y="260350"/>
            <a:ext cx="65532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3600">
                <a:latin typeface="Monotype Corsiva" pitchFamily="66" charset="0"/>
              </a:rPr>
              <a:t>Вопрос духовно- нравственного</a:t>
            </a:r>
          </a:p>
          <a:p>
            <a:r>
              <a:rPr lang="ru-RU" sz="3600">
                <a:latin typeface="Monotype Corsiva" pitchFamily="66" charset="0"/>
              </a:rPr>
              <a:t> воспитания детей является</a:t>
            </a:r>
          </a:p>
          <a:p>
            <a:r>
              <a:rPr lang="ru-RU" sz="3600">
                <a:latin typeface="Monotype Corsiva" pitchFamily="66" charset="0"/>
              </a:rPr>
              <a:t>одной из ключевых проблем,</a:t>
            </a:r>
          </a:p>
          <a:p>
            <a:r>
              <a:rPr lang="ru-RU" sz="3600">
                <a:latin typeface="Monotype Corsiva" pitchFamily="66" charset="0"/>
              </a:rPr>
              <a:t>стоящих перед каждым родителем,</a:t>
            </a:r>
          </a:p>
          <a:p>
            <a:r>
              <a:rPr lang="ru-RU" sz="3600">
                <a:latin typeface="Monotype Corsiva" pitchFamily="66" charset="0"/>
              </a:rPr>
              <a:t>обществом и государством в целом. </a:t>
            </a:r>
          </a:p>
        </p:txBody>
      </p:sp>
      <p:pic>
        <p:nvPicPr>
          <p:cNvPr id="3" name="Picture 3" descr="C:\Users\телемакс\Pictures\Мои фото\школа\масленица ярмарка\P10007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212976"/>
            <a:ext cx="5201920" cy="3425056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0">
              <a:schemeClr val="accent6">
                <a:lumMod val="60000"/>
                <a:lumOff val="40000"/>
              </a:schemeClr>
            </a:gs>
            <a:gs pos="12000">
              <a:srgbClr val="E6D78A"/>
            </a:gs>
            <a:gs pos="30000">
              <a:srgbClr val="FFC000"/>
            </a:gs>
            <a:gs pos="45000">
              <a:schemeClr val="accent4">
                <a:lumMod val="60000"/>
                <a:lumOff val="40000"/>
              </a:schemeClr>
            </a:gs>
            <a:gs pos="77000">
              <a:srgbClr val="C7AC4C"/>
            </a:gs>
            <a:gs pos="100000">
              <a:srgbClr val="92D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елемакс\Pictures\Мои фото\фото день учителя\P10007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4499992" cy="33749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9" name="Picture 3" descr="C:\Users\телемакс\Pictures\Мои фото\фото день учителя\P10007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780928"/>
            <a:ext cx="4860032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101" name="Picture 5" descr="Картинка 23 из 11058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32656"/>
            <a:ext cx="2841013" cy="2181200"/>
          </a:xfrm>
          <a:prstGeom prst="flowChartPunchedTape">
            <a:avLst/>
          </a:prstGeom>
          <a:noFill/>
        </p:spPr>
      </p:pic>
      <p:pic>
        <p:nvPicPr>
          <p:cNvPr id="5" name="Picture 5" descr="Картинка 23 из 11058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221088"/>
            <a:ext cx="2841013" cy="2181200"/>
          </a:xfrm>
          <a:prstGeom prst="flowChartPunchedTap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0">
              <a:schemeClr val="accent6">
                <a:lumMod val="60000"/>
                <a:lumOff val="40000"/>
              </a:schemeClr>
            </a:gs>
            <a:gs pos="12000">
              <a:srgbClr val="E6D78A"/>
            </a:gs>
            <a:gs pos="30000">
              <a:srgbClr val="FFC000"/>
            </a:gs>
            <a:gs pos="45000">
              <a:schemeClr val="accent4">
                <a:lumMod val="60000"/>
                <a:lumOff val="40000"/>
              </a:schemeClr>
            </a:gs>
            <a:gs pos="77000">
              <a:srgbClr val="C7AC4C"/>
            </a:gs>
            <a:gs pos="100000">
              <a:srgbClr val="92D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елемакс\Pictures\Мои фото\фото день учителя\осенний бал\осенний бал\P1000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680520" cy="35103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3" name="Picture 3" descr="C:\Users\телемакс\Pictures\Мои фото\фото день учителя\осенний бал\осенний бал\P100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5909" y="3068960"/>
            <a:ext cx="5388091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Picture 2" descr="Картинка 542 из 255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293096"/>
            <a:ext cx="3419872" cy="2564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Картинка 542 из 255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0"/>
            <a:ext cx="3419872" cy="2564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0">
              <a:schemeClr val="accent6">
                <a:lumMod val="60000"/>
                <a:lumOff val="40000"/>
              </a:schemeClr>
            </a:gs>
            <a:gs pos="12000">
              <a:srgbClr val="E6D78A"/>
            </a:gs>
            <a:gs pos="30000">
              <a:srgbClr val="FFC000"/>
            </a:gs>
            <a:gs pos="45000">
              <a:schemeClr val="accent4">
                <a:lumMod val="60000"/>
                <a:lumOff val="40000"/>
              </a:schemeClr>
            </a:gs>
            <a:gs pos="77000">
              <a:srgbClr val="C7AC4C"/>
            </a:gs>
            <a:gs pos="100000">
              <a:srgbClr val="92D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елемакс\Pictures\Мои фото\новый год 2011\фото новый год\P1000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49750">
            <a:off x="472747" y="403356"/>
            <a:ext cx="4255467" cy="48331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C:\Users\телемакс\Pictures\Мои фото\новый год 2011\фото новый год\1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28628">
            <a:off x="4678303" y="2661536"/>
            <a:ext cx="3744416" cy="388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9" name="Picture 5" descr="Картинка 40 из 11058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05572">
            <a:off x="5800138" y="217243"/>
            <a:ext cx="2123728" cy="2145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0">
              <a:schemeClr val="accent6">
                <a:lumMod val="60000"/>
                <a:lumOff val="40000"/>
              </a:schemeClr>
            </a:gs>
            <a:gs pos="12000">
              <a:srgbClr val="E6D78A"/>
            </a:gs>
            <a:gs pos="30000">
              <a:srgbClr val="FFC000"/>
            </a:gs>
            <a:gs pos="45000">
              <a:schemeClr val="accent4">
                <a:lumMod val="60000"/>
                <a:lumOff val="40000"/>
              </a:schemeClr>
            </a:gs>
            <a:gs pos="77000">
              <a:srgbClr val="C7AC4C"/>
            </a:gs>
            <a:gs pos="100000">
              <a:srgbClr val="92D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I:\фото\Школьники у Св.-Покр. храма\IMG_7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42940">
            <a:off x="329807" y="357165"/>
            <a:ext cx="5904656" cy="3672408"/>
          </a:xfrm>
          <a:prstGeom prst="round2DiagRect">
            <a:avLst>
              <a:gd name="adj1" fmla="val 16667"/>
              <a:gd name="adj2" fmla="val 3947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4" name="Picture 2" descr="I:\фото\Школьники у Св.-Покр. храма\IMG_73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852936"/>
            <a:ext cx="5436096" cy="3789040"/>
          </a:xfrm>
          <a:prstGeom prst="round2DiagRect">
            <a:avLst>
              <a:gd name="adj1" fmla="val 16667"/>
              <a:gd name="adj2" fmla="val 3712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0">
              <a:schemeClr val="accent6">
                <a:lumMod val="60000"/>
                <a:lumOff val="40000"/>
              </a:schemeClr>
            </a:gs>
            <a:gs pos="12000">
              <a:srgbClr val="E6D78A"/>
            </a:gs>
            <a:gs pos="30000">
              <a:srgbClr val="FFC000"/>
            </a:gs>
            <a:gs pos="45000">
              <a:schemeClr val="accent4">
                <a:lumMod val="60000"/>
                <a:lumOff val="40000"/>
              </a:schemeClr>
            </a:gs>
            <a:gs pos="77000">
              <a:srgbClr val="C7AC4C"/>
            </a:gs>
            <a:gs pos="100000">
              <a:srgbClr val="92D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I:\фото\1 марта МО истоки\SAM_0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6192688" cy="4725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3" name="Picture 3" descr="Картинка 15 из 11058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60648"/>
            <a:ext cx="4139952" cy="3091371"/>
          </a:xfrm>
          <a:prstGeom prst="flowChartMultidocumen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8F2D20FBDA20E4AA9AF80044FE22E73" ma:contentTypeVersion="1" ma:contentTypeDescription="Создание документа." ma:contentTypeScope="" ma:versionID="f46d61f40cb6b9c9b7ac192b3bd8e665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ffa5264f57cd45d0824f5e35b57f2a87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>
  <documentManagement>
    <_dlc_DocId xmlns="c71519f2-859d-46c1-a1b6-2941efed936d">T4CTUPCNHN5M-1562026056-3</_dlc_DocId>
    <_dlc_DocIdUrl xmlns="c71519f2-859d-46c1-a1b6-2941efed936d">
      <Url>http://edu-sps.koiro.local/chuhloma/jarov/_layouts/15/DocIdRedir.aspx?ID=T4CTUPCNHN5M-1562026056-3</Url>
      <Description>T4CTUPCNHN5M-1562026056-3</Description>
    </_dlc_DocIdUrl>
  </documentManagement>
</p:properties>
</file>

<file path=customXml/itemProps1.xml><?xml version="1.0" encoding="utf-8"?>
<ds:datastoreItem xmlns:ds="http://schemas.openxmlformats.org/officeDocument/2006/customXml" ds:itemID="{DA3DAA0D-9DB0-49D7-8EAE-7682A7C70CE9}"/>
</file>

<file path=customXml/itemProps2.xml><?xml version="1.0" encoding="utf-8"?>
<ds:datastoreItem xmlns:ds="http://schemas.openxmlformats.org/officeDocument/2006/customXml" ds:itemID="{2BB63974-4AE6-4F28-8A40-E9442074D370}"/>
</file>

<file path=customXml/itemProps3.xml><?xml version="1.0" encoding="utf-8"?>
<ds:datastoreItem xmlns:ds="http://schemas.openxmlformats.org/officeDocument/2006/customXml" ds:itemID="{DBABA9F1-B4CE-473A-8D4A-F05EF1F4F7B0}"/>
</file>

<file path=customXml/itemProps4.xml><?xml version="1.0" encoding="utf-8"?>
<ds:datastoreItem xmlns:ds="http://schemas.openxmlformats.org/officeDocument/2006/customXml" ds:itemID="{75546A6A-FA6C-40A1-A4D0-7B6EEBE6F1FA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99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Monotype Corsiva</vt:lpstr>
      <vt:lpstr>Times New Roman</vt:lpstr>
      <vt:lpstr>Segoe UI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Пользователь</cp:lastModifiedBy>
  <cp:revision>19</cp:revision>
  <dcterms:created xsi:type="dcterms:W3CDTF">2012-03-28T12:51:00Z</dcterms:created>
  <dcterms:modified xsi:type="dcterms:W3CDTF">2012-03-29T15:08:51Z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0x01010038F2D20FBDA20E4AA9AF80044FE22E73</vt:lpwstr>
  </property>
  <property fmtid="{D5CDD505-2E9C-101B-9397-08002B2CF9AE}" pid="3" name="_dlc_DocIdItemGuid">
    <vt:lpwstr>a6136d99-6b24-4904-b150-82df0e23e1d3</vt:lpwstr>
  </property>
</Properties>
</file>