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8" r:id="rId2"/>
    <p:sldId id="256" r:id="rId3"/>
    <p:sldId id="257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12" Type="http://schemas.openxmlformats.org/officeDocument/2006/relationships/customXml" Target="../customXml/item4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44369F-A9C9-4103-A9B8-903E00C2E02F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078E30-E2F6-4CDE-9152-6BB1014C5C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44369F-A9C9-4103-A9B8-903E00C2E02F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078E30-E2F6-4CDE-9152-6BB1014C5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44369F-A9C9-4103-A9B8-903E00C2E02F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078E30-E2F6-4CDE-9152-6BB1014C5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44369F-A9C9-4103-A9B8-903E00C2E02F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078E30-E2F6-4CDE-9152-6BB1014C5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44369F-A9C9-4103-A9B8-903E00C2E02F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078E30-E2F6-4CDE-9152-6BB1014C5C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44369F-A9C9-4103-A9B8-903E00C2E02F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078E30-E2F6-4CDE-9152-6BB1014C5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44369F-A9C9-4103-A9B8-903E00C2E02F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078E30-E2F6-4CDE-9152-6BB1014C5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44369F-A9C9-4103-A9B8-903E00C2E02F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078E30-E2F6-4CDE-9152-6BB1014C5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44369F-A9C9-4103-A9B8-903E00C2E02F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078E30-E2F6-4CDE-9152-6BB1014C5C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44369F-A9C9-4103-A9B8-903E00C2E02F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078E30-E2F6-4CDE-9152-6BB1014C5C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44369F-A9C9-4103-A9B8-903E00C2E02F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078E30-E2F6-4CDE-9152-6BB1014C5C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944369F-A9C9-4103-A9B8-903E00C2E02F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8078E30-E2F6-4CDE-9152-6BB1014C5C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МКОУ Жаровская  основная школа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b="1" spc="300" dirty="0" smtClean="0"/>
              <a:t>Проект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1343877">
            <a:off x="1206972" y="3082129"/>
            <a:ext cx="7900816" cy="1754326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«Полезные 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привычки»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 этап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8926" y="5286388"/>
            <a:ext cx="578647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Команда  «Кристалл»</a:t>
            </a:r>
            <a:endParaRPr lang="ru-RU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"/>
            <a:ext cx="57150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9144001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2C6C53B7497074E9512D839EBA7372C" ma:contentTypeVersion="1" ma:contentTypeDescription="Создание документа." ma:contentTypeScope="" ma:versionID="6ba3959d38871778b413fedd487a1f64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ffa5264f57cd45d0824f5e35b57f2a87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T4CTUPCNHN5M-1930627340-64</_dlc_DocId>
    <_dlc_DocIdUrl xmlns="c71519f2-859d-46c1-a1b6-2941efed936d">
      <Url>http://edu-sps.koiro.local/chuhloma/jarov/_layouts/15/DocIdRedir.aspx?ID=T4CTUPCNHN5M-1930627340-64</Url>
      <Description>T4CTUPCNHN5M-1930627340-64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A5CA335-7FB3-4A76-9187-666F376F4307}"/>
</file>

<file path=customXml/itemProps2.xml><?xml version="1.0" encoding="utf-8"?>
<ds:datastoreItem xmlns:ds="http://schemas.openxmlformats.org/officeDocument/2006/customXml" ds:itemID="{D455E8F7-CE48-4EA3-B9CD-344E0C17CBEC}"/>
</file>

<file path=customXml/itemProps3.xml><?xml version="1.0" encoding="utf-8"?>
<ds:datastoreItem xmlns:ds="http://schemas.openxmlformats.org/officeDocument/2006/customXml" ds:itemID="{56B156F8-A700-4D33-A890-475126C83F4C}"/>
</file>

<file path=customXml/itemProps4.xml><?xml version="1.0" encoding="utf-8"?>
<ds:datastoreItem xmlns:ds="http://schemas.openxmlformats.org/officeDocument/2006/customXml" ds:itemID="{F8A35F65-F069-4BE0-9ED1-116D83583F21}"/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</TotalTime>
  <Words>15</Words>
  <Application>Microsoft Office PowerPoint</Application>
  <PresentationFormat>Экран (4:3)</PresentationFormat>
  <Paragraphs>6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Солнцестояние</vt:lpstr>
      <vt:lpstr>МКОУ Жаровская  основная школа</vt:lpstr>
      <vt:lpstr>Слайд 2</vt:lpstr>
      <vt:lpstr>Слайд 3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</cp:revision>
  <dcterms:created xsi:type="dcterms:W3CDTF">2013-04-02T06:15:24Z</dcterms:created>
  <dcterms:modified xsi:type="dcterms:W3CDTF">2013-04-02T06:34:44Z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0x01010052C6C53B7497074E9512D839EBA7372C</vt:lpwstr>
  </property>
  <property fmtid="{D5CDD505-2E9C-101B-9397-08002B2CF9AE}" pid="3" name="_dlc_DocIdItemGuid">
    <vt:lpwstr>28f7e0cf-9f19-441c-97a4-b50db0ff4408</vt:lpwstr>
  </property>
</Properties>
</file>