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2" r:id="rId4"/>
    <p:sldId id="258" r:id="rId5"/>
    <p:sldId id="261" r:id="rId6"/>
    <p:sldId id="25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C9B3-162E-4561-A4EC-47BCD3F76DB5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9D2B-FFE0-45EC-B7FC-3E30E49E3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C9B3-162E-4561-A4EC-47BCD3F76DB5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9D2B-FFE0-45EC-B7FC-3E30E49E3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C9B3-162E-4561-A4EC-47BCD3F76DB5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9D2B-FFE0-45EC-B7FC-3E30E49E3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B36FB-72BA-436A-A5A7-094AAE7A3163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54DEF5-F684-4A84-B78E-A93E5A70C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B36FB-72BA-436A-A5A7-094AAE7A3163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54DEF5-F684-4A84-B78E-A93E5A70C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B36FB-72BA-436A-A5A7-094AAE7A3163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54DEF5-F684-4A84-B78E-A93E5A70C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B36FB-72BA-436A-A5A7-094AAE7A3163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54DEF5-F684-4A84-B78E-A93E5A70C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B36FB-72BA-436A-A5A7-094AAE7A3163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54DEF5-F684-4A84-B78E-A93E5A70C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B36FB-72BA-436A-A5A7-094AAE7A3163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54DEF5-F684-4A84-B78E-A93E5A70C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B36FB-72BA-436A-A5A7-094AAE7A3163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54DEF5-F684-4A84-B78E-A93E5A70C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B36FB-72BA-436A-A5A7-094AAE7A3163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54DEF5-F684-4A84-B78E-A93E5A70C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C9B3-162E-4561-A4EC-47BCD3F76DB5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9D2B-FFE0-45EC-B7FC-3E30E49E3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B36FB-72BA-436A-A5A7-094AAE7A3163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54DEF5-F684-4A84-B78E-A93E5A70C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B36FB-72BA-436A-A5A7-094AAE7A3163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54DEF5-F684-4A84-B78E-A93E5A70C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B36FB-72BA-436A-A5A7-094AAE7A3163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54DEF5-F684-4A84-B78E-A93E5A70C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C9B3-162E-4561-A4EC-47BCD3F76DB5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9D2B-FFE0-45EC-B7FC-3E30E49E3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C9B3-162E-4561-A4EC-47BCD3F76DB5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9D2B-FFE0-45EC-B7FC-3E30E49E3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C9B3-162E-4561-A4EC-47BCD3F76DB5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9D2B-FFE0-45EC-B7FC-3E30E49E3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C9B3-162E-4561-A4EC-47BCD3F76DB5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9D2B-FFE0-45EC-B7FC-3E30E49E3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C9B3-162E-4561-A4EC-47BCD3F76DB5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9D2B-FFE0-45EC-B7FC-3E30E49E3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C9B3-162E-4561-A4EC-47BCD3F76DB5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9D2B-FFE0-45EC-B7FC-3E30E49E3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C9B3-162E-4561-A4EC-47BCD3F76DB5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9D2B-FFE0-45EC-B7FC-3E30E49E3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5C9B3-162E-4561-A4EC-47BCD3F76DB5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19D2B-FFE0-45EC-B7FC-3E30E49E3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4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4071998" y="928670"/>
            <a:ext cx="12487275" cy="936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4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858412" cy="767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 rot="20569648">
            <a:off x="164124" y="1346485"/>
            <a:ext cx="77019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ЛЫЖИ - это  наш  самый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любимый  вид  спорта!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5643578"/>
            <a:ext cx="397313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Команда «Кристалл»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МКОУ ЖОШ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вальная выноска 6"/>
          <p:cNvSpPr/>
          <p:nvPr/>
        </p:nvSpPr>
        <p:spPr>
          <a:xfrm>
            <a:off x="2714612" y="0"/>
            <a:ext cx="6143668" cy="235745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endParaRPr lang="ru-RU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65163">
            <a:off x="2690855" y="428281"/>
            <a:ext cx="61296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Лыжи  для  меня – </a:t>
            </a:r>
          </a:p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 прекрасный  вид  спорта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endParaRPr lang="ru-RU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большой экстрим  и  красота  движения!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Влад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ая прямоугольная выноска 4"/>
          <p:cNvSpPr/>
          <p:nvPr/>
        </p:nvSpPr>
        <p:spPr>
          <a:xfrm rot="20745729">
            <a:off x="507443" y="582106"/>
            <a:ext cx="4700089" cy="239002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 меня  лыжи- это  закалка, сила, здоровье, занятие  спортом!</a:t>
            </a:r>
          </a:p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Сережа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кругленная прямоугольная выноска 2"/>
          <p:cNvSpPr/>
          <p:nvPr/>
        </p:nvSpPr>
        <p:spPr>
          <a:xfrm rot="20370250">
            <a:off x="401667" y="785636"/>
            <a:ext cx="4071966" cy="221457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0392511">
            <a:off x="258460" y="795921"/>
            <a:ext cx="419486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Я  занимаюсь  лыжным  спортом  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с удовольствием. Это здорово ,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когда  ты  летишь  с  трамплина!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Лыжи- это  также  возможность</a:t>
            </a:r>
          </a:p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р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еализовать себя  на   лыжных соревнованиях!!!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                                    Наташа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000100" y="1214422"/>
            <a:ext cx="7500990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200000"/>
              </a:lnSpc>
            </a:pP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Занимайтесь  лыжным спортом!</a:t>
            </a:r>
          </a:p>
          <a:p>
            <a:pPr algn="ctr">
              <a:lnSpc>
                <a:spcPct val="200000"/>
              </a:lnSpc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режде всего это здоровье. </a:t>
            </a:r>
          </a:p>
          <a:p>
            <a:pPr algn="ctr">
              <a:lnSpc>
                <a:spcPct val="200000"/>
              </a:lnSpc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забота  о  здоровье – </a:t>
            </a:r>
          </a:p>
          <a:p>
            <a:pPr algn="ctr">
              <a:lnSpc>
                <a:spcPct val="200000"/>
              </a:lnSpc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полезная  привычка!</a:t>
            </a:r>
          </a:p>
          <a:p>
            <a:pPr algn="ctr"/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2C6C53B7497074E9512D839EBA7372C" ma:contentTypeVersion="1" ma:contentTypeDescription="Создание документа." ma:contentTypeScope="" ma:versionID="6ba3959d38871778b413fedd487a1f64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ffa5264f57cd45d0824f5e35b57f2a87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T4CTUPCNHN5M-1930627340-51</_dlc_DocId>
    <_dlc_DocIdUrl xmlns="c71519f2-859d-46c1-a1b6-2941efed936d">
      <Url>http://xn--44-6kcadhwnl3cfdx.xn--p1ai/chuhloma/jarov/_layouts/15/DocIdRedir.aspx?ID=T4CTUPCNHN5M-1930627340-51</Url>
      <Description>T4CTUPCNHN5M-1930627340-51</Description>
    </_dlc_DocIdUrl>
  </documentManagement>
</p:properties>
</file>

<file path=customXml/itemProps1.xml><?xml version="1.0" encoding="utf-8"?>
<ds:datastoreItem xmlns:ds="http://schemas.openxmlformats.org/officeDocument/2006/customXml" ds:itemID="{D362E7EC-E8D1-453E-9D23-E8A23BE3A793}"/>
</file>

<file path=customXml/itemProps2.xml><?xml version="1.0" encoding="utf-8"?>
<ds:datastoreItem xmlns:ds="http://schemas.openxmlformats.org/officeDocument/2006/customXml" ds:itemID="{F5446665-FAAA-4D78-A940-9DE03E04F0CF}"/>
</file>

<file path=customXml/itemProps3.xml><?xml version="1.0" encoding="utf-8"?>
<ds:datastoreItem xmlns:ds="http://schemas.openxmlformats.org/officeDocument/2006/customXml" ds:itemID="{8EE3017D-2F1D-4D32-B9AA-C25CF9E5E1DF}"/>
</file>

<file path=customXml/itemProps4.xml><?xml version="1.0" encoding="utf-8"?>
<ds:datastoreItem xmlns:ds="http://schemas.openxmlformats.org/officeDocument/2006/customXml" ds:itemID="{73B9A076-D87C-4061-AA57-2BEFE46513D2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96</Words>
  <Application>Microsoft Office PowerPoint</Application>
  <PresentationFormat>Экран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Специальное оформление</vt:lpstr>
      <vt:lpstr>Слайд 1</vt:lpstr>
      <vt:lpstr>Слайд 2</vt:lpstr>
      <vt:lpstr>Слайд 3</vt:lpstr>
      <vt:lpstr>Слайд 4</vt:lpstr>
      <vt:lpstr>Слайд 5</vt:lpstr>
    </vt:vector>
  </TitlesOfParts>
  <Company>Led Zeppelin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Plank</dc:creator>
  <cp:lastModifiedBy>Plank</cp:lastModifiedBy>
  <cp:revision>7</cp:revision>
  <dcterms:created xsi:type="dcterms:W3CDTF">2013-03-11T13:56:42Z</dcterms:created>
  <dcterms:modified xsi:type="dcterms:W3CDTF">2013-03-11T17:20:45Z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0x01010052C6C53B7497074E9512D839EBA7372C</vt:lpwstr>
  </property>
  <property fmtid="{D5CDD505-2E9C-101B-9397-08002B2CF9AE}" pid="3" name="_dlc_DocIdItemGuid">
    <vt:lpwstr>f8c74915-4475-403b-90cc-a36ce1b0b3d2</vt:lpwstr>
  </property>
</Properties>
</file>