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85728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МКОУ Чухломская средняя общеобразовательная школа имени А.А.Яковлева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785926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Ответы на задание 3 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«Мой любимый вид спорта»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сетевого проекта «Полезные привычки»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42900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Выполнили учащиеся 5б класса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6215082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2012-2013 учебный год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Подтягивание и упражнения на турнике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Пользователь\Desktop\ДЛЯ ПОРТАЛА\ФОТО ДЛЯ ПОРТАЛА БЛОГА\УЧАСТИЕ В МЕРОПРИЯТИЯХ И НА УРОКАХ\МЫ ПОДТЯГИВАЕМС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4704" y="1643050"/>
            <a:ext cx="5334036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71472" y="2071678"/>
            <a:ext cx="40719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Мы подтягиваться рады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 зари и до упаду.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Вы попробуйте друзья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Подтянуться как и я!</a:t>
            </a: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Если вам удастся это,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Будут мышцы как у атлета!</a:t>
            </a: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T4CTUPCNHN5M-1930627340-49</_dlc_DocId>
    <_dlc_DocIdUrl xmlns="c71519f2-859d-46c1-a1b6-2941efed936d">
      <Url>http://edu-sps.koiro.local/chuhloma/jarov/_layouts/15/DocIdRedir.aspx?ID=T4CTUPCNHN5M-1930627340-49</Url>
      <Description>T4CTUPCNHN5M-1930627340-49</Description>
    </_dlc_DocIdUrl>
  </documentManagement>
</p:properties>
</file>

<file path=customXml/itemProps1.xml><?xml version="1.0" encoding="utf-8"?>
<ds:datastoreItem xmlns:ds="http://schemas.openxmlformats.org/officeDocument/2006/customXml" ds:itemID="{08315285-09D8-4BBF-92FD-E7D50F672854}"/>
</file>

<file path=customXml/itemProps2.xml><?xml version="1.0" encoding="utf-8"?>
<ds:datastoreItem xmlns:ds="http://schemas.openxmlformats.org/officeDocument/2006/customXml" ds:itemID="{75954269-E853-4918-9730-C4F99AC3BB4B}"/>
</file>

<file path=customXml/itemProps3.xml><?xml version="1.0" encoding="utf-8"?>
<ds:datastoreItem xmlns:ds="http://schemas.openxmlformats.org/officeDocument/2006/customXml" ds:itemID="{92E8ED7C-E24A-43CE-8724-B3F342346685}"/>
</file>

<file path=customXml/itemProps4.xml><?xml version="1.0" encoding="utf-8"?>
<ds:datastoreItem xmlns:ds="http://schemas.openxmlformats.org/officeDocument/2006/customXml" ds:itemID="{9EACD5B0-C5EC-4478-A978-12C37CBD7908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63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Подтягивание и упражнения на турнике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3</cp:revision>
  <dcterms:created xsi:type="dcterms:W3CDTF">2013-03-12T15:44:40Z</dcterms:created>
  <dcterms:modified xsi:type="dcterms:W3CDTF">2013-03-18T04:56:27Z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0x01010052C6C53B7497074E9512D839EBA7372C</vt:lpwstr>
  </property>
  <property fmtid="{D5CDD505-2E9C-101B-9397-08002B2CF9AE}" pid="3" name="_dlc_DocIdItemGuid">
    <vt:lpwstr>c0f21030-0028-4b9e-9d14-a789b1a4e909</vt:lpwstr>
  </property>
</Properties>
</file>