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4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357166"/>
            <a:ext cx="850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МКОУ Чухломская средняя общеобразовательная школа имени А.А.Яковлева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1785926"/>
            <a:ext cx="807249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Ответы на задание 3 </a:t>
            </a:r>
          </a:p>
          <a:p>
            <a:pPr algn="ctr"/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сетевого проекта «Полезные привычки»</a:t>
            </a: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000628" y="3357562"/>
            <a:ext cx="364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Выполнили учащиеся 3б класса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57422" y="6143644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2012-2013 учебный год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Лыжи- это здорово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857364"/>
            <a:ext cx="50006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Очень любим лыжи мы! 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Лыжный спорт нам для души!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Прокатитесь вы на лыжах.</a:t>
            </a:r>
          </a:p>
          <a:p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Будет вам здоровье в мышцах!</a:t>
            </a:r>
            <a:endParaRPr lang="ru-RU" sz="20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E:\3б лыжи\DSC0154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43438" y="1357298"/>
            <a:ext cx="3333774" cy="2500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2" descr="E:\3б лыжи\DSC0154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3982644"/>
            <a:ext cx="3357586" cy="2518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3" descr="E:\3б лыжи\DSC0155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3438" y="4000504"/>
            <a:ext cx="3357586" cy="25181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2C6C53B7497074E9512D839EBA7372C" ma:contentTypeVersion="1" ma:contentTypeDescription="Создание документа." ma:contentTypeScope="" ma:versionID="6ba3959d38871778b413fedd487a1f64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ffa5264f57cd45d0824f5e35b57f2a87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T4CTUPCNHN5M-1930627340-46</_dlc_DocId>
    <_dlc_DocIdUrl xmlns="c71519f2-859d-46c1-a1b6-2941efed936d">
      <Url>http://edu-sps.koiro.local/chuhloma/jarov/_layouts/15/DocIdRedir.aspx?ID=T4CTUPCNHN5M-1930627340-46</Url>
      <Description>T4CTUPCNHN5M-1930627340-46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F1EA4006-F89F-461B-925E-86181E5F230D}"/>
</file>

<file path=customXml/itemProps2.xml><?xml version="1.0" encoding="utf-8"?>
<ds:datastoreItem xmlns:ds="http://schemas.openxmlformats.org/officeDocument/2006/customXml" ds:itemID="{BAF7F31D-33C5-4E4E-91A3-408BA79BF5DA}"/>
</file>

<file path=customXml/itemProps3.xml><?xml version="1.0" encoding="utf-8"?>
<ds:datastoreItem xmlns:ds="http://schemas.openxmlformats.org/officeDocument/2006/customXml" ds:itemID="{C2DAD96D-64C9-4066-93CB-88E4BA2D09FA}"/>
</file>

<file path=customXml/itemProps4.xml><?xml version="1.0" encoding="utf-8"?>
<ds:datastoreItem xmlns:ds="http://schemas.openxmlformats.org/officeDocument/2006/customXml" ds:itemID="{CC056A1E-19C1-47AF-B78D-D3787F39A6BE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Лыжи- это здорово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3</cp:revision>
  <dcterms:created xsi:type="dcterms:W3CDTF">2013-03-12T15:33:56Z</dcterms:created>
  <dcterms:modified xsi:type="dcterms:W3CDTF">2013-03-18T04:54:43Z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0x01010052C6C53B7497074E9512D839EBA7372C</vt:lpwstr>
  </property>
  <property fmtid="{D5CDD505-2E9C-101B-9397-08002B2CF9AE}" pid="3" name="_dlc_DocIdItemGuid">
    <vt:lpwstr>f3cd230e-aa18-4bfe-a205-dc7be583c785</vt:lpwstr>
  </property>
</Properties>
</file>