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A9E7-A489-4486-804B-1107D5E24DF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87C0-95FE-48AF-9214-CAF43DBE3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МКОУ Чухломская средняя школа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Полезные привычки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3 этап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Наш любимый вид спорта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команда «ЗОЖ»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Заниматься ритмикой нам не лень.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Танцевать под музыку рады целый день.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Спортивный праздник украсят яркие движения.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Поднимут бодрость духа, силу, настроение.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Спортивные красивые движения,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мальчишкам и девчонкам впечатления.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На школьной сцене вместе выступать.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Здоровье организма укреплять</a:t>
            </a:r>
            <a:r>
              <a:rPr lang="ru-RU" sz="27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C6C53B7497074E9512D839EBA7372C" ma:contentTypeVersion="1" ma:contentTypeDescription="Создание документа." ma:contentTypeScope="" ma:versionID="6ba3959d38871778b413fedd487a1f64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T4CTUPCNHN5M-1930627340-43</_dlc_DocId>
    <_dlc_DocIdUrl xmlns="c71519f2-859d-46c1-a1b6-2941efed936d">
      <Url>http://edu-sps.koiro.local/chuhloma/jarov/_layouts/15/DocIdRedir.aspx?ID=T4CTUPCNHN5M-1930627340-43</Url>
      <Description>T4CTUPCNHN5M-1930627340-43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8355EE-2884-4279-87A1-1F9638151631}"/>
</file>

<file path=customXml/itemProps2.xml><?xml version="1.0" encoding="utf-8"?>
<ds:datastoreItem xmlns:ds="http://schemas.openxmlformats.org/officeDocument/2006/customXml" ds:itemID="{9AEF9494-A437-4044-83D0-83ACB5ACF8F8}"/>
</file>

<file path=customXml/itemProps3.xml><?xml version="1.0" encoding="utf-8"?>
<ds:datastoreItem xmlns:ds="http://schemas.openxmlformats.org/officeDocument/2006/customXml" ds:itemID="{843E1C07-71B1-4818-9CCA-E640F57AB6E3}"/>
</file>

<file path=customXml/itemProps4.xml><?xml version="1.0" encoding="utf-8"?>
<ds:datastoreItem xmlns:ds="http://schemas.openxmlformats.org/officeDocument/2006/customXml" ds:itemID="{4AC63DED-DE71-46E6-8CE9-152E2365A7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14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МКОУ Чухломская средняя школа Полезные привычки 3 этап Наш любимый вид спорта команда «ЗОЖ»</vt:lpstr>
      <vt:lpstr>Заниматься ритмикой нам не лень. Танцевать под музыку рады целый день. Спортивный праздник украсят яркие движения. Поднимут бодрость духа, силу, настроение. </vt:lpstr>
      <vt:lpstr>Спортивные красивые движения, мальчишкам и девчонкам впечатления. На школьной сцене вместе выступать. Здоровье организма укреплять.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Чухломская средняя школа Полезные привычки 3 этап Наш любимый вид спорта команда «ЗОЖ»</dc:title>
  <dc:creator>User</dc:creator>
  <cp:lastModifiedBy>user</cp:lastModifiedBy>
  <cp:revision>3</cp:revision>
  <dcterms:created xsi:type="dcterms:W3CDTF">2013-03-07T20:59:33Z</dcterms:created>
  <dcterms:modified xsi:type="dcterms:W3CDTF">2013-03-18T04:57:00Z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0x01010052C6C53B7497074E9512D839EBA7372C</vt:lpwstr>
  </property>
  <property fmtid="{D5CDD505-2E9C-101B-9397-08002B2CF9AE}" pid="3" name="_dlc_DocIdItemGuid">
    <vt:lpwstr>d8cda4f4-cfda-4c3b-9755-df5e5a59f8db</vt:lpwstr>
  </property>
</Properties>
</file>