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357166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МКОУ Чухломская средняя общеобразовательная школа имени А.А.Яковлева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714488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Ответ на задание 2 сетевого проекта «Полезные привычки»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Утренняя гимнастика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371475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Выполнили учащиеся 5б класса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600076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2012-2013 учебный год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Упражнения для утренней гимнастики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Пользователь\Desktop\ДЛЯ ПОРТАЛА\ФОТО ДЛЯ ПОРТАЛА БЛОГА\УЧАСТИЕ В МЕРОПРИЯТИЯХ И НА УРОКАХ\УТРЕННЯЯ ЗАРЯДКА.jpg"/>
          <p:cNvPicPr>
            <a:picLocks noChangeAspect="1" noChangeArrowheads="1"/>
          </p:cNvPicPr>
          <p:nvPr/>
        </p:nvPicPr>
        <p:blipFill>
          <a:blip r:embed="rId2" cstate="email">
            <a:lum bright="20000" contrast="20000"/>
          </a:blip>
          <a:srcRect/>
          <a:stretch>
            <a:fillRect/>
          </a:stretch>
        </p:blipFill>
        <p:spPr bwMode="auto">
          <a:xfrm>
            <a:off x="4643438" y="2786058"/>
            <a:ext cx="4267200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1785926"/>
            <a:ext cx="37862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 порядку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Стройся в ряд!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На зарядку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Все подряд! (шаги на месте)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Мы зарядку начинаем!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Мышцы шеи разминаем!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Повороты головой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Сделаем   мы побыстрей! (повороты головой)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Станем прямо, ноги шире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Мяч поднимем – три-четыре,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Поднимаясь на носки.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Все движения легки. (потягивания)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Упражнения для утренней гимнастики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Пользователь\Desktop\ДЛЯ ПОРТАЛА\ФОТО ДЛЯ ПОРТАЛА БЛОГА\УЧАСТИЕ В МЕРОПРИЯТИЯХ И НА УРОКАХ\УТРЕННЯЯ ЗАРЯДКА ПЕРЕД УРОКОМ.jpg"/>
          <p:cNvPicPr>
            <a:picLocks noChangeAspect="1" noChangeArrowheads="1"/>
          </p:cNvPicPr>
          <p:nvPr/>
        </p:nvPicPr>
        <p:blipFill>
          <a:blip r:embed="rId2" cstate="email">
            <a:lum bright="20000" contrast="20000"/>
          </a:blip>
          <a:srcRect/>
          <a:stretch>
            <a:fillRect/>
          </a:stretch>
        </p:blipFill>
        <p:spPr bwMode="auto">
          <a:xfrm>
            <a:off x="5572132" y="2143116"/>
            <a:ext cx="3200400" cy="4267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1928802"/>
            <a:ext cx="4429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Руки напротив груди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Делаем дальше рывки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Укрепляем мышцы наши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Чтобы крепче стать и краше (Рывки согнутыми и выпрямленными руками) 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Руки вверх вы поднимите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Потом вниз их отпустите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Да не просто так махайте.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 рывки вы выполняйте! (Рывки руками вертикальные)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А теперь взмахните ножкой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До руки достать несложно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1,2,3,4,5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Взмахи нужно повторять! (Взмахи ногами, чтобы достать до ладошки)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Упражнения для утренней гимнастики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Пользователь\Desktop\ДЛЯ ПОРТАЛА\ФОТО ДЛЯ ПОРТАЛА БЛОГА\УЧАСТИЕ В МЕРОПРИЯТИЯХ И НА УРОКАХ\ЗАРЯДКА.jpg"/>
          <p:cNvPicPr>
            <a:picLocks noChangeAspect="1" noChangeArrowheads="1"/>
          </p:cNvPicPr>
          <p:nvPr/>
        </p:nvPicPr>
        <p:blipFill>
          <a:blip r:embed="rId2" cstate="email">
            <a:lum bright="10000" contrast="20000"/>
          </a:blip>
          <a:srcRect/>
          <a:stretch>
            <a:fillRect/>
          </a:stretch>
        </p:blipFill>
        <p:spPr bwMode="auto">
          <a:xfrm>
            <a:off x="4214810" y="2214554"/>
            <a:ext cx="4267200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5720" y="1000108"/>
            <a:ext cx="37147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Мы зарядку продолжаем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Шире ноги расставляем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Руки вверх поднимем мы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 наклоны хороши (Наклоны туловища вперёд, назад)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1,2,3,4,5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Начинаем наклонять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Туловище вправо, влево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 потом вперёд, назад! (наклоны туловища вправо, влево)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 теперь шагаем  вместе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Некогда стоять на месте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Левой, правой, пошагали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Вы, наверное, устали! (Шаги на месте)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Руки вверх вы поднимите,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Потом вниз их опустите,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При подъёме рук вдохните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Опуская – выдохните! (упражнение на дыхание)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T4CTUPCNHN5M-1930627340-41</_dlc_DocId>
    <_dlc_DocIdUrl xmlns="c71519f2-859d-46c1-a1b6-2941efed936d">
      <Url>http://edu-sps.koiro.local/chuhloma/jarov/_layouts/15/DocIdRedir.aspx?ID=T4CTUPCNHN5M-1930627340-41</Url>
      <Description>T4CTUPCNHN5M-1930627340-41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BAD4069-556F-43FF-A7C4-319F03339198}"/>
</file>

<file path=customXml/itemProps2.xml><?xml version="1.0" encoding="utf-8"?>
<ds:datastoreItem xmlns:ds="http://schemas.openxmlformats.org/officeDocument/2006/customXml" ds:itemID="{01B2542D-7F02-41B8-AB83-8C6706C669B1}"/>
</file>

<file path=customXml/itemProps3.xml><?xml version="1.0" encoding="utf-8"?>
<ds:datastoreItem xmlns:ds="http://schemas.openxmlformats.org/officeDocument/2006/customXml" ds:itemID="{42476F6B-70D9-4384-A3D3-77465A0BE42E}"/>
</file>

<file path=customXml/itemProps4.xml><?xml version="1.0" encoding="utf-8"?>
<ds:datastoreItem xmlns:ds="http://schemas.openxmlformats.org/officeDocument/2006/customXml" ds:itemID="{EBDD8649-F405-440B-A662-F19DEE25E471}"/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194</Words>
  <Application>Microsoft Office PowerPoint</Application>
  <PresentationFormat>Экран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Упражнения для утренней гимнастики</vt:lpstr>
      <vt:lpstr>Упражнения для утренней гимнастики</vt:lpstr>
      <vt:lpstr>Упражнения для утренней гимнастики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10</cp:revision>
  <dcterms:created xsi:type="dcterms:W3CDTF">2013-03-03T14:32:54Z</dcterms:created>
  <dcterms:modified xsi:type="dcterms:W3CDTF">2013-03-03T15:50:46Z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afdc78b4-c59d-47ec-940b-ad0685a067aa</vt:lpwstr>
  </property>
</Properties>
</file>