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E50DA-23FB-4ACE-91CC-60460602E3E5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17276-036A-41B7-A5E0-24DF8F992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17276-036A-41B7-A5E0-24DF8F99268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193F-055D-41CB-ACB7-80F80142A25D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3BB2-C9A9-46D4-90FE-8B787CE1C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allC1 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МКОУ Чухломская средняя школа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2 этап проекта «Полезные привычки»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утренняя зарядка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5" name="Рисунок 4" descr="SAM_104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03648" y="1700808"/>
            <a:ext cx="6192688" cy="42852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602128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Команда «</a:t>
            </a:r>
            <a:r>
              <a:rPr lang="ru-RU" sz="3600" b="1" dirty="0" smtClean="0"/>
              <a:t>ЗОЖ-3а»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wallC1 3.jpg"/>
          <p:cNvPicPr>
            <a:picLocks noGrp="1" noChangeAspect="1"/>
          </p:cNvPicPr>
          <p:nvPr>
            <p:ph idx="4294967295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Утренняя зарядка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SAM_104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635896" y="1268760"/>
            <a:ext cx="5076056" cy="38070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1268760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первое:</a:t>
            </a:r>
          </a:p>
          <a:p>
            <a:r>
              <a:rPr lang="ru-RU" dirty="0" smtClean="0"/>
              <a:t>Глубокий вдох.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Упражнение второе:</a:t>
            </a:r>
          </a:p>
          <a:p>
            <a:r>
              <a:rPr lang="ru-RU" dirty="0" smtClean="0"/>
              <a:t>К наклонам готов?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allC1 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solidFill>
                  <a:srgbClr val="FF0000"/>
                </a:solidFill>
              </a:rPr>
              <a:t>С утра зарядка и всё в порядке</a:t>
            </a:r>
            <a:endParaRPr lang="ru-RU" sz="53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SAM_103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03848" y="2204864"/>
            <a:ext cx="5580112" cy="41850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2204864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Руки вверх,</a:t>
            </a:r>
          </a:p>
          <a:p>
            <a:endParaRPr lang="ru-RU" dirty="0" smtClean="0"/>
          </a:p>
          <a:p>
            <a:r>
              <a:rPr lang="ru-RU" dirty="0" smtClean="0"/>
              <a:t>Так  мы растем, </a:t>
            </a:r>
          </a:p>
          <a:p>
            <a:endParaRPr lang="ru-RU" dirty="0" smtClean="0"/>
          </a:p>
          <a:p>
            <a:r>
              <a:rPr lang="ru-RU" dirty="0" smtClean="0"/>
              <a:t>Потянемся дружно</a:t>
            </a:r>
          </a:p>
          <a:p>
            <a:endParaRPr lang="ru-RU" dirty="0" smtClean="0"/>
          </a:p>
          <a:p>
            <a:r>
              <a:rPr lang="ru-RU" dirty="0" smtClean="0"/>
              <a:t>И снова начнем!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wallC1 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Зарядка – залог здоровья!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SAM_104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771800" y="1484784"/>
            <a:ext cx="5940151" cy="4455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484784"/>
            <a:ext cx="23042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Исходное положение</a:t>
            </a:r>
          </a:p>
          <a:p>
            <a:endParaRPr lang="ru-RU" dirty="0" smtClean="0"/>
          </a:p>
          <a:p>
            <a:r>
              <a:rPr lang="ru-RU" dirty="0" smtClean="0"/>
              <a:t>Руки к плечам,</a:t>
            </a:r>
          </a:p>
          <a:p>
            <a:endParaRPr lang="ru-RU" dirty="0" smtClean="0"/>
          </a:p>
          <a:p>
            <a:r>
              <a:rPr lang="ru-RU" dirty="0" smtClean="0"/>
              <a:t>Движенья вперед</a:t>
            </a:r>
          </a:p>
          <a:p>
            <a:endParaRPr lang="ru-RU" dirty="0" smtClean="0"/>
          </a:p>
          <a:p>
            <a:r>
              <a:rPr lang="ru-RU" dirty="0" smtClean="0"/>
              <a:t>Выполняешь ты сам!</a:t>
            </a:r>
          </a:p>
          <a:p>
            <a:endParaRPr lang="ru-RU" dirty="0" smtClean="0"/>
          </a:p>
          <a:p>
            <a:r>
              <a:rPr lang="ru-RU" dirty="0" smtClean="0"/>
              <a:t>Теперь остановка</a:t>
            </a:r>
          </a:p>
          <a:p>
            <a:endParaRPr lang="ru-RU" dirty="0" smtClean="0"/>
          </a:p>
          <a:p>
            <a:r>
              <a:rPr lang="ru-RU" dirty="0" smtClean="0"/>
              <a:t>Движенья назад</a:t>
            </a:r>
          </a:p>
          <a:p>
            <a:endParaRPr lang="ru-RU" dirty="0" smtClean="0"/>
          </a:p>
          <a:p>
            <a:r>
              <a:rPr lang="ru-RU" dirty="0" smtClean="0"/>
              <a:t>Ты и твой друг</a:t>
            </a:r>
          </a:p>
          <a:p>
            <a:endParaRPr lang="ru-RU" dirty="0" smtClean="0"/>
          </a:p>
          <a:p>
            <a:r>
              <a:rPr lang="ru-RU" dirty="0" smtClean="0"/>
              <a:t>Упражнению рад!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wallC1 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Чтобы на уроках не дремать, будем зарядку выполнять!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SAM_104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99792" y="1844824"/>
            <a:ext cx="6156176" cy="4617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772816"/>
            <a:ext cx="2232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Руки на пояс,</a:t>
            </a:r>
          </a:p>
          <a:p>
            <a:endParaRPr lang="ru-RU" dirty="0" smtClean="0"/>
          </a:p>
          <a:p>
            <a:r>
              <a:rPr lang="ru-RU" dirty="0" smtClean="0"/>
              <a:t>К плечам и вперед,</a:t>
            </a:r>
          </a:p>
          <a:p>
            <a:endParaRPr lang="ru-RU" dirty="0" smtClean="0"/>
          </a:p>
          <a:p>
            <a:r>
              <a:rPr lang="ru-RU" dirty="0" smtClean="0"/>
              <a:t>Заводим за голову,</a:t>
            </a:r>
          </a:p>
          <a:p>
            <a:endParaRPr lang="ru-RU" dirty="0" smtClean="0"/>
          </a:p>
          <a:p>
            <a:r>
              <a:rPr lang="ru-RU" dirty="0" smtClean="0"/>
              <a:t>К окну поворот.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wallC1 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Занимаемся зарядкой и здоровьице в порядке!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SAM_104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27784" y="1484784"/>
            <a:ext cx="6300192" cy="48331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1412776"/>
            <a:ext cx="23042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Туловище вперед</a:t>
            </a:r>
          </a:p>
          <a:p>
            <a:endParaRPr lang="ru-RU" dirty="0" smtClean="0"/>
          </a:p>
          <a:p>
            <a:r>
              <a:rPr lang="ru-RU" dirty="0" smtClean="0"/>
              <a:t>И назад наклоняем,</a:t>
            </a:r>
          </a:p>
          <a:p>
            <a:endParaRPr lang="ru-RU" dirty="0" smtClean="0"/>
          </a:p>
          <a:p>
            <a:r>
              <a:rPr lang="ru-RU" dirty="0" smtClean="0"/>
              <a:t>Далее мы,</a:t>
            </a:r>
          </a:p>
          <a:p>
            <a:endParaRPr lang="ru-RU" dirty="0" smtClean="0"/>
          </a:p>
          <a:p>
            <a:r>
              <a:rPr lang="ru-RU" dirty="0" smtClean="0"/>
              <a:t>Как солдаты шагаем!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T4CTUPCNHN5M-1930627340-31</_dlc_DocId>
    <_dlc_DocIdUrl xmlns="c71519f2-859d-46c1-a1b6-2941efed936d">
      <Url>http://edu-sps.koiro.local/chuhloma/jarov/_layouts/15/DocIdRedir.aspx?ID=T4CTUPCNHN5M-1930627340-31</Url>
      <Description>T4CTUPCNHN5M-1930627340-31</Description>
    </_dlc_DocIdUrl>
  </documentManagement>
</p:properties>
</file>

<file path=customXml/itemProps1.xml><?xml version="1.0" encoding="utf-8"?>
<ds:datastoreItem xmlns:ds="http://schemas.openxmlformats.org/officeDocument/2006/customXml" ds:itemID="{D74CE4B7-3F08-41F1-9522-2C28931D1053}"/>
</file>

<file path=customXml/itemProps2.xml><?xml version="1.0" encoding="utf-8"?>
<ds:datastoreItem xmlns:ds="http://schemas.openxmlformats.org/officeDocument/2006/customXml" ds:itemID="{F2E07C97-7040-45EE-8999-800002B620A8}"/>
</file>

<file path=customXml/itemProps3.xml><?xml version="1.0" encoding="utf-8"?>
<ds:datastoreItem xmlns:ds="http://schemas.openxmlformats.org/officeDocument/2006/customXml" ds:itemID="{D0980FE1-4DB8-4884-9BE1-512CF174ECDE}"/>
</file>

<file path=customXml/itemProps4.xml><?xml version="1.0" encoding="utf-8"?>
<ds:datastoreItem xmlns:ds="http://schemas.openxmlformats.org/officeDocument/2006/customXml" ds:itemID="{4E6BF5B0-5CB2-4582-81C0-C83A32DC01AB}"/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112</Words>
  <Application>Microsoft Office PowerPoint</Application>
  <PresentationFormat>Экран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МКОУ Чухломская средняя школа 2 этап проекта «Полезные привычки» утренняя зарядка         </vt:lpstr>
      <vt:lpstr>Утренняя зарядка</vt:lpstr>
      <vt:lpstr>   С утра зарядка и всё в порядке</vt:lpstr>
      <vt:lpstr>Зарядка – залог здоровья!</vt:lpstr>
      <vt:lpstr>Чтобы на уроках не дремать, будем зарядку выполнять!</vt:lpstr>
      <vt:lpstr>Занимаемся зарядкой и здоровьице в порядке!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этап проекта «Полезные привычки»</dc:title>
  <dc:creator>User</dc:creator>
  <cp:lastModifiedBy>USER</cp:lastModifiedBy>
  <cp:revision>22</cp:revision>
  <dcterms:created xsi:type="dcterms:W3CDTF">2013-02-23T09:35:14Z</dcterms:created>
  <dcterms:modified xsi:type="dcterms:W3CDTF">2013-03-04T05:35:06Z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309bac75-9fe5-4a40-b585-5f3d6c5318f8</vt:lpwstr>
  </property>
</Properties>
</file>