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F159B-9117-42CE-9537-B5FE23D2BAF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1254F-0066-4941-94A8-9367A582D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1254F-0066-4941-94A8-9367A582DE6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0">
              <a:srgbClr val="00B0F0"/>
            </a:gs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64320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Комплекс  Утренней  гимнастики «Весна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/>
              <a:t>         </a:t>
            </a:r>
            <a:r>
              <a:rPr lang="ru-RU" sz="2200" b="1" dirty="0" smtClean="0"/>
              <a:t> Рыжая девчонка в гости к нам  спешит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200" b="1" dirty="0" smtClean="0"/>
              <a:t> И ребят сегодня она повеселит.</a:t>
            </a:r>
            <a:br>
              <a:rPr lang="ru-RU" sz="2200" b="1" dirty="0" smtClean="0"/>
            </a:br>
            <a:r>
              <a:rPr lang="ru-RU" sz="2200" b="1" dirty="0" smtClean="0"/>
              <a:t> </a:t>
            </a:r>
            <a:br>
              <a:rPr lang="ru-RU" sz="2200" b="1" dirty="0" smtClean="0"/>
            </a:br>
            <a:r>
              <a:rPr lang="ru-RU" sz="2200" b="1" dirty="0" smtClean="0"/>
              <a:t>     </a:t>
            </a:r>
            <a:r>
              <a:rPr lang="ru-RU" sz="2200" b="1" dirty="0" smtClean="0">
                <a:solidFill>
                  <a:srgbClr val="FF0000"/>
                </a:solidFill>
              </a:rPr>
              <a:t> 1. </a:t>
            </a:r>
            <a:r>
              <a:rPr lang="ru-RU" sz="2200" b="1" dirty="0" smtClean="0"/>
              <a:t> Голову девчонка  нежно  наклоняет,</a:t>
            </a:r>
            <a:br>
              <a:rPr lang="ru-RU" sz="2200" b="1" dirty="0" smtClean="0"/>
            </a:br>
            <a:r>
              <a:rPr lang="ru-RU" sz="2200" b="1" dirty="0" smtClean="0"/>
              <a:t>                      И в лесу подснежник первый расцветает.</a:t>
            </a:r>
            <a:br>
              <a:rPr lang="ru-RU" sz="2200" b="1" dirty="0" smtClean="0"/>
            </a:br>
            <a:r>
              <a:rPr lang="ru-RU" sz="2200" b="1" dirty="0" smtClean="0"/>
              <a:t>И.п. о.с. руки вдоль туловища; наклоны головы вправо, влево И.п. (5-6 раз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pic>
        <p:nvPicPr>
          <p:cNvPr id="4" name="Рисунок 3" descr="C:\Documents and Settings\Доимашний\Рабочий стол\Полинка\100_PANA\P100008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3214686"/>
            <a:ext cx="4357718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13" descr="цыпленок, анимаш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5143512"/>
            <a:ext cx="2214578" cy="1571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4214842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10.  </a:t>
            </a:r>
            <a:r>
              <a:rPr lang="ru-RU" sz="2000" b="1" dirty="0" smtClean="0"/>
              <a:t>Над волнами чайки кружат,</a:t>
            </a:r>
            <a:br>
              <a:rPr lang="ru-RU" sz="2000" b="1" dirty="0" smtClean="0"/>
            </a:br>
            <a:r>
              <a:rPr lang="ru-RU" sz="2000" b="1" dirty="0" smtClean="0"/>
              <a:t>Полетим за ними дружно.</a:t>
            </a:r>
            <a:br>
              <a:rPr lang="ru-RU" sz="2000" b="1" dirty="0" smtClean="0"/>
            </a:br>
            <a:r>
              <a:rPr lang="ru-RU" sz="2000" b="1" dirty="0" smtClean="0"/>
              <a:t>Брызги пены, шум прибоя,</a:t>
            </a:r>
            <a:br>
              <a:rPr lang="ru-RU" sz="2000" b="1" dirty="0" smtClean="0"/>
            </a:br>
            <a:r>
              <a:rPr lang="ru-RU" sz="2000" b="1" dirty="0" smtClean="0"/>
              <a:t>А над морем — мы с тобою! </a:t>
            </a:r>
            <a:br>
              <a:rPr lang="ru-RU" sz="2000" b="1" dirty="0" smtClean="0"/>
            </a:br>
            <a:r>
              <a:rPr lang="ru-RU" sz="2000" b="1" dirty="0" smtClean="0"/>
              <a:t>Мы теперь плывём по морю</a:t>
            </a:r>
            <a:br>
              <a:rPr lang="ru-RU" sz="2000" b="1" dirty="0" smtClean="0"/>
            </a:br>
            <a:r>
              <a:rPr lang="ru-RU" sz="2000" b="1" dirty="0" smtClean="0"/>
              <a:t>И резвимся на просторе.</a:t>
            </a:r>
            <a:br>
              <a:rPr lang="ru-RU" sz="2000" b="1" dirty="0" smtClean="0"/>
            </a:br>
            <a:r>
              <a:rPr lang="ru-RU" sz="2000" b="1" dirty="0" smtClean="0"/>
              <a:t>Веселее загребай</a:t>
            </a:r>
            <a:br>
              <a:rPr lang="ru-RU" sz="2000" b="1" dirty="0" smtClean="0"/>
            </a:br>
            <a:r>
              <a:rPr lang="ru-RU" sz="2000" b="1" dirty="0" smtClean="0"/>
              <a:t>И дельфинов догоняй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642919"/>
            <a:ext cx="4286280" cy="4429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http://www.nivagold.ru/raznoe1/pingvin/Photo%2004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000636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242889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2. </a:t>
            </a:r>
            <a:r>
              <a:rPr lang="ru-RU" sz="2000" b="1" dirty="0" smtClean="0"/>
              <a:t>В сторону посмотрит, деревья просыпаются,</a:t>
            </a:r>
            <a:br>
              <a:rPr lang="ru-RU" sz="2000" b="1" dirty="0" smtClean="0"/>
            </a:br>
            <a:r>
              <a:rPr lang="ru-RU" sz="2000" b="1" dirty="0" smtClean="0"/>
              <a:t>И листочки первые  сразу появляются.</a:t>
            </a:r>
            <a:br>
              <a:rPr lang="ru-RU" sz="2000" b="1" dirty="0" smtClean="0"/>
            </a:br>
            <a:r>
              <a:rPr lang="ru-RU" sz="2000" b="1" dirty="0" smtClean="0"/>
              <a:t>И.п. о.с. руки на поясе; 1-поворот туловища в правую сторону, правая</a:t>
            </a:r>
            <a:br>
              <a:rPr lang="ru-RU" sz="2000" b="1" dirty="0" smtClean="0"/>
            </a:br>
            <a:r>
              <a:rPr lang="ru-RU" sz="2000" b="1" dirty="0" smtClean="0"/>
              <a:t>рука в сторону;</a:t>
            </a:r>
            <a:br>
              <a:rPr lang="ru-RU" sz="2000" b="1" dirty="0" smtClean="0"/>
            </a:br>
            <a:r>
              <a:rPr lang="ru-RU" sz="2000" b="1" dirty="0" smtClean="0"/>
              <a:t>2-И.п. 3-тоже в левую сторону; 4-И.п. (5-6 раз)</a:t>
            </a:r>
            <a:endParaRPr lang="ru-RU" sz="2000" b="1" dirty="0"/>
          </a:p>
        </p:txBody>
      </p:sp>
      <p:pic>
        <p:nvPicPr>
          <p:cNvPr id="4" name="Содержимое 3" descr="C:\Documents and Settings\Доимашний\Рабочий стол\Полинка\100_PANA\P1000086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2928934"/>
            <a:ext cx="5000660" cy="2988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8" descr="http://s44.radikal.ru/i104/0808/50/5e648150dac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5072074"/>
            <a:ext cx="228601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3. </a:t>
            </a:r>
            <a:r>
              <a:rPr lang="ru-RU" sz="2000" b="1" dirty="0" smtClean="0"/>
              <a:t>Спинку она плавно наклоняет,</a:t>
            </a:r>
            <a:r>
              <a:rPr lang="en-US" sz="2000" b="1" dirty="0" smtClean="0"/>
              <a:t>     </a:t>
            </a:r>
            <a:br>
              <a:rPr lang="en-US" sz="2000" b="1" dirty="0" smtClean="0"/>
            </a:br>
            <a:r>
              <a:rPr lang="ru-RU" sz="2000" b="1" dirty="0" smtClean="0"/>
              <a:t>Все зверушки к ней сразу прибегают.</a:t>
            </a:r>
            <a:br>
              <a:rPr lang="ru-RU" sz="2000" b="1" dirty="0" smtClean="0"/>
            </a:br>
            <a:r>
              <a:rPr lang="ru-RU" sz="2000" b="1" dirty="0" err="1" smtClean="0"/>
              <a:t>И.п.о.с</a:t>
            </a:r>
            <a:r>
              <a:rPr lang="ru-RU" sz="2000" b="1" dirty="0" smtClean="0"/>
              <a:t>. руки на поясе; наклон туловища, пальцами рук коснуться носочков ног. И.п.</a:t>
            </a:r>
            <a:br>
              <a:rPr lang="ru-RU" sz="2000" b="1" dirty="0" smtClean="0"/>
            </a:br>
            <a:r>
              <a:rPr lang="ru-RU" sz="2000" b="1" dirty="0" smtClean="0"/>
              <a:t>раз)</a:t>
            </a:r>
            <a:endParaRPr lang="ru-RU" sz="2000" b="1" dirty="0"/>
          </a:p>
        </p:txBody>
      </p:sp>
      <p:pic>
        <p:nvPicPr>
          <p:cNvPr id="4" name="Содержимое 3" descr="C:\Documents and Settings\Доимашний\Рабочий стол\Полинка\100_PANA\P1000089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2714620"/>
            <a:ext cx="4786346" cy="30651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2" descr="J0344895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714884"/>
            <a:ext cx="192882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4. </a:t>
            </a:r>
            <a:r>
              <a:rPr lang="ru-RU" sz="2000" b="1" dirty="0" smtClean="0"/>
              <a:t>Толька она сядет, травка прорастает.</a:t>
            </a:r>
            <a:br>
              <a:rPr lang="ru-RU" sz="2000" b="1" dirty="0" smtClean="0"/>
            </a:br>
            <a:r>
              <a:rPr lang="ru-RU" sz="2000" b="1" dirty="0" smtClean="0"/>
              <a:t>И  в скворечник птицы сразу прилетают.</a:t>
            </a:r>
            <a:br>
              <a:rPr lang="ru-RU" sz="2000" b="1" dirty="0" smtClean="0"/>
            </a:br>
            <a:r>
              <a:rPr lang="ru-RU" sz="2000" b="1" dirty="0" err="1" smtClean="0"/>
              <a:t>И.п.о.с</a:t>
            </a:r>
            <a:r>
              <a:rPr lang="ru-RU" sz="2000" b="1" dirty="0" smtClean="0"/>
              <a:t> руки вверх; полный присед, ладони на пол; И.п. (5-6 раз)</a:t>
            </a:r>
            <a:endParaRPr lang="ru-RU" sz="2000" b="1" dirty="0"/>
          </a:p>
        </p:txBody>
      </p:sp>
      <p:pic>
        <p:nvPicPr>
          <p:cNvPr id="4" name="Содержимое 3" descr="C:\Documents and Settings\Доимашний\Рабочий стол\Полинка\100_PANA\P1000090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57422" y="2714620"/>
            <a:ext cx="4786346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http://www.nivagold.ru/raznoe1/pingvin/Photo%2010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4857760"/>
            <a:ext cx="207170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5. </a:t>
            </a:r>
            <a:r>
              <a:rPr lang="ru-RU" sz="2000" b="1" dirty="0" smtClean="0"/>
              <a:t>Песенку весёлую со скворушкой споёт,</a:t>
            </a:r>
            <a:br>
              <a:rPr lang="ru-RU" sz="2000" b="1" dirty="0" smtClean="0"/>
            </a:br>
            <a:r>
              <a:rPr lang="ru-RU" sz="2000" b="1" dirty="0" smtClean="0"/>
              <a:t>Детвора на </a:t>
            </a:r>
            <a:r>
              <a:rPr lang="ru-RU" sz="2000" b="1" dirty="0" err="1" smtClean="0"/>
              <a:t>великах</a:t>
            </a:r>
            <a:r>
              <a:rPr lang="ru-RU" sz="2000" b="1" dirty="0" smtClean="0"/>
              <a:t>  катается, идёт.</a:t>
            </a:r>
            <a:br>
              <a:rPr lang="ru-RU" sz="2000" b="1" dirty="0" smtClean="0"/>
            </a:br>
            <a:r>
              <a:rPr lang="ru-RU" sz="2000" b="1" dirty="0" smtClean="0"/>
              <a:t>И.п. лёжа на спине, ноги поднять вверх; «Велосипед».</a:t>
            </a:r>
            <a:endParaRPr lang="ru-RU" sz="2000" b="1" dirty="0"/>
          </a:p>
        </p:txBody>
      </p:sp>
      <p:pic>
        <p:nvPicPr>
          <p:cNvPr id="4" name="Содержимое 3" descr="C:\Documents and Settings\Доимашний\Рабочий стол\Полинка\100_PANA\P1000093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3000372"/>
            <a:ext cx="5286412" cy="29211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25" descr="Анимашка - кош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5072074"/>
            <a:ext cx="228601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                        </a:t>
            </a:r>
            <a:r>
              <a:rPr lang="ru-RU" sz="2000" b="1" dirty="0" smtClean="0">
                <a:solidFill>
                  <a:srgbClr val="FF0000"/>
                </a:solidFill>
              </a:rPr>
              <a:t>   Что же  за девчонка  в  гости  к вам пришла?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                                Ну-ка вместе хором ответьте…..(Весна)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6. </a:t>
            </a:r>
            <a:r>
              <a:rPr lang="ru-RU" sz="2000" b="1" dirty="0" smtClean="0"/>
              <a:t>Весело с Весною  прыгать и скакать,</a:t>
            </a:r>
            <a:br>
              <a:rPr lang="ru-RU" sz="2000" b="1" dirty="0" smtClean="0"/>
            </a:br>
            <a:r>
              <a:rPr lang="ru-RU" sz="2000" b="1" dirty="0" smtClean="0"/>
              <a:t>Можно и за лучики солнышко поймать.</a:t>
            </a:r>
            <a:br>
              <a:rPr lang="ru-RU" sz="2000" b="1" dirty="0" smtClean="0"/>
            </a:br>
            <a:r>
              <a:rPr lang="ru-RU" sz="2000" b="1" dirty="0" smtClean="0"/>
              <a:t>И.п. о.с. руки вверх; прыжки.</a:t>
            </a:r>
            <a:endParaRPr lang="ru-RU" sz="2000" b="1" dirty="0"/>
          </a:p>
        </p:txBody>
      </p:sp>
      <p:pic>
        <p:nvPicPr>
          <p:cNvPr id="4" name="Содержимое 3" descr="C:\Documents and Settings\Доимашний\Рабочий стол\Полинка\100_PANA\P1000095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43174" y="2857496"/>
            <a:ext cx="4286280" cy="3268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6" descr="http://www.clubdances.ru/dance/49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5000636"/>
            <a:ext cx="1714512" cy="15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5400684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7.</a:t>
            </a:r>
            <a:r>
              <a:rPr lang="en-US" sz="2000" b="1" dirty="0" smtClean="0">
                <a:solidFill>
                  <a:srgbClr val="FF0000"/>
                </a:solidFill>
              </a:rPr>
              <a:t>   </a:t>
            </a:r>
            <a:r>
              <a:rPr lang="ru-RU" sz="2000" b="1" dirty="0" smtClean="0"/>
              <a:t>Мы - веселые мартышки,</a:t>
            </a:r>
            <a:br>
              <a:rPr lang="ru-RU" sz="2000" b="1" dirty="0" smtClean="0"/>
            </a:br>
            <a:r>
              <a:rPr lang="ru-RU" sz="2000" b="1" dirty="0" smtClean="0"/>
              <a:t>Мы играем громко слишком.</a:t>
            </a:r>
            <a:br>
              <a:rPr lang="ru-RU" sz="2000" b="1" dirty="0" smtClean="0"/>
            </a:br>
            <a:r>
              <a:rPr lang="ru-RU" sz="2000" b="1" dirty="0" smtClean="0"/>
              <a:t>Все ногами топаем,</a:t>
            </a:r>
            <a:br>
              <a:rPr lang="ru-RU" sz="2000" b="1" dirty="0" smtClean="0"/>
            </a:br>
            <a:r>
              <a:rPr lang="ru-RU" sz="2000" b="1" dirty="0" smtClean="0"/>
              <a:t>Все руками хлопаем,</a:t>
            </a:r>
            <a:br>
              <a:rPr lang="ru-RU" sz="2000" b="1" dirty="0" smtClean="0"/>
            </a:br>
            <a:r>
              <a:rPr lang="ru-RU" sz="2000" b="1" dirty="0" smtClean="0"/>
              <a:t>Надуваем щечки,</a:t>
            </a:r>
            <a:br>
              <a:rPr lang="ru-RU" sz="2000" b="1" dirty="0" smtClean="0"/>
            </a:br>
            <a:r>
              <a:rPr lang="ru-RU" sz="2000" b="1" dirty="0" smtClean="0"/>
              <a:t>Скачем на носочках.</a:t>
            </a:r>
            <a:br>
              <a:rPr lang="ru-RU" sz="2000" b="1" dirty="0" smtClean="0"/>
            </a:br>
            <a:r>
              <a:rPr lang="ru-RU" sz="2000" b="1" dirty="0" smtClean="0"/>
              <a:t>Дружно прыгнем к потолку,</a:t>
            </a:r>
            <a:br>
              <a:rPr lang="ru-RU" sz="2000" b="1" dirty="0" smtClean="0"/>
            </a:br>
            <a:r>
              <a:rPr lang="ru-RU" sz="2000" b="1" dirty="0" smtClean="0"/>
              <a:t>Пальчик поднесем к виску</a:t>
            </a:r>
            <a:br>
              <a:rPr lang="ru-RU" sz="2000" b="1" dirty="0" smtClean="0"/>
            </a:br>
            <a:r>
              <a:rPr lang="ru-RU" sz="2000" b="1" dirty="0" smtClean="0"/>
              <a:t>И друг другу даже</a:t>
            </a:r>
            <a:br>
              <a:rPr lang="ru-RU" sz="2000" b="1" dirty="0" smtClean="0"/>
            </a:br>
            <a:r>
              <a:rPr lang="ru-RU" sz="2000" b="1" dirty="0" smtClean="0"/>
              <a:t>Язычки покажем!</a:t>
            </a:r>
            <a:br>
              <a:rPr lang="ru-RU" sz="2000" b="1" dirty="0" smtClean="0"/>
            </a:br>
            <a:r>
              <a:rPr lang="ru-RU" sz="2000" b="1" dirty="0" smtClean="0"/>
              <a:t>Шире рот откроем ,</a:t>
            </a:r>
            <a:br>
              <a:rPr lang="ru-RU" sz="2000" b="1" dirty="0" smtClean="0"/>
            </a:br>
            <a:r>
              <a:rPr lang="ru-RU" sz="2000" b="1" dirty="0" smtClean="0"/>
              <a:t>Гримасы все состроим.</a:t>
            </a:r>
            <a:br>
              <a:rPr lang="ru-RU" sz="2000" b="1" dirty="0" smtClean="0"/>
            </a:br>
            <a:r>
              <a:rPr lang="ru-RU" sz="2000" b="1" dirty="0" smtClean="0"/>
              <a:t>Как скажу я слово три,</a:t>
            </a:r>
            <a:br>
              <a:rPr lang="ru-RU" sz="2000" b="1" dirty="0" smtClean="0"/>
            </a:br>
            <a:r>
              <a:rPr lang="ru-RU" sz="2000" b="1" dirty="0" smtClean="0"/>
              <a:t>Все с гримасами замри.</a:t>
            </a:r>
            <a:br>
              <a:rPr lang="ru-RU" sz="2000" b="1" dirty="0" smtClean="0"/>
            </a:br>
            <a:r>
              <a:rPr lang="ru-RU" sz="2000" b="1" dirty="0" smtClean="0"/>
              <a:t>Раз, два, три!</a:t>
            </a:r>
            <a:endParaRPr lang="ru-RU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28604"/>
            <a:ext cx="4000528" cy="4643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16" descr="страус, анимашка, анимац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4000504"/>
            <a:ext cx="17859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4114800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8. </a:t>
            </a:r>
            <a:r>
              <a:rPr lang="ru-RU" b="1" dirty="0" smtClean="0"/>
              <a:t>(Дети стоят по кругу, руки к плечам, пальцы сжаты в кулак.)</a:t>
            </a:r>
          </a:p>
          <a:p>
            <a:pPr>
              <a:buNone/>
              <a:defRPr/>
            </a:pPr>
            <a:r>
              <a:rPr lang="ru-RU" b="1" dirty="0" smtClean="0"/>
              <a:t>Раз, два, три, четыре — (Дети поочередно разгибают пальцы, начиная с указательных и кончая мизинцами.)</a:t>
            </a:r>
          </a:p>
          <a:p>
            <a:pPr>
              <a:buNone/>
              <a:defRPr/>
            </a:pPr>
            <a:r>
              <a:rPr lang="ru-RU" b="1" dirty="0" smtClean="0"/>
              <a:t>Заяц уши оттопырил (Дети поднима</a:t>
            </a:r>
            <a:r>
              <a:rPr lang="ru-RU" sz="2900" b="1" dirty="0" smtClean="0"/>
              <a:t>ю</a:t>
            </a:r>
            <a:r>
              <a:rPr lang="ru-RU" b="1" dirty="0" smtClean="0"/>
              <a:t>т согнутые руки к голове (изображают «уши»).</a:t>
            </a:r>
          </a:p>
          <a:p>
            <a:pPr>
              <a:buNone/>
              <a:defRPr/>
            </a:pPr>
            <a:r>
              <a:rPr lang="ru-RU" b="1" dirty="0" smtClean="0"/>
              <a:t>Вот он серый волк, волк,</a:t>
            </a:r>
          </a:p>
          <a:p>
            <a:pPr>
              <a:buNone/>
              <a:defRPr/>
            </a:pPr>
            <a:r>
              <a:rPr lang="ru-RU" b="1" dirty="0" smtClean="0"/>
              <a:t>Он зубами щелк, щелк! (Педагог выполняет хлопки перед собой (волк щелкает зубами).)</a:t>
            </a:r>
          </a:p>
          <a:p>
            <a:pPr>
              <a:buNone/>
              <a:defRPr/>
            </a:pPr>
            <a:r>
              <a:rPr lang="ru-RU" b="1" dirty="0" smtClean="0"/>
              <a:t>Зайка, я, и ты, и ты, (Пружинящие полуприседания.)</a:t>
            </a:r>
          </a:p>
          <a:p>
            <a:pPr>
              <a:buNone/>
              <a:defRPr/>
            </a:pPr>
            <a:r>
              <a:rPr lang="ru-RU" b="1" dirty="0" smtClean="0"/>
              <a:t>Быстро прячемся в кусты.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500042"/>
            <a:ext cx="4357718" cy="4429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http://www.nivagold.ru/raznoe/raz/panda/0001-40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214819"/>
            <a:ext cx="192882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4043362" cy="5554683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9. </a:t>
            </a:r>
            <a:r>
              <a:rPr lang="ru-RU" sz="2000" b="1" dirty="0" smtClean="0"/>
              <a:t>Мишка вылез из берлоги,</a:t>
            </a:r>
            <a:br>
              <a:rPr lang="ru-RU" sz="2000" b="1" dirty="0" smtClean="0"/>
            </a:br>
            <a:r>
              <a:rPr lang="ru-RU" sz="2000" b="1" dirty="0" smtClean="0"/>
              <a:t>Огляделся на пороге. (Повороты влево и вправо.)</a:t>
            </a:r>
            <a:br>
              <a:rPr lang="ru-RU" sz="2000" b="1" dirty="0" smtClean="0"/>
            </a:br>
            <a:r>
              <a:rPr lang="ru-RU" sz="2000" b="1" dirty="0" smtClean="0"/>
              <a:t>Чтоб скорей набраться сил,</a:t>
            </a:r>
            <a:br>
              <a:rPr lang="ru-RU" sz="2000" b="1" dirty="0" smtClean="0"/>
            </a:br>
            <a:r>
              <a:rPr lang="ru-RU" sz="2000" b="1" dirty="0" smtClean="0"/>
              <a:t>Головой медведь крутил. (Вращения головой.)</a:t>
            </a:r>
            <a:br>
              <a:rPr lang="ru-RU" sz="2000" b="1" dirty="0" smtClean="0"/>
            </a:br>
            <a:r>
              <a:rPr lang="ru-RU" sz="2000" b="1" dirty="0" smtClean="0"/>
              <a:t>Наклонился взад-вперёд,</a:t>
            </a:r>
            <a:br>
              <a:rPr lang="ru-RU" sz="2000" b="1" dirty="0" smtClean="0"/>
            </a:br>
            <a:r>
              <a:rPr lang="ru-RU" sz="2000" b="1" dirty="0" smtClean="0"/>
              <a:t>Вот он по лесу идёт. (Наклоны вперёд-назад.)</a:t>
            </a:r>
            <a:br>
              <a:rPr lang="ru-RU" sz="2000" b="1" dirty="0" smtClean="0"/>
            </a:br>
            <a:r>
              <a:rPr lang="ru-RU" sz="2000" b="1" dirty="0" smtClean="0"/>
              <a:t>К турнику я подхожу,</a:t>
            </a:r>
            <a:br>
              <a:rPr lang="ru-RU" sz="2000" b="1" dirty="0" smtClean="0"/>
            </a:br>
            <a:r>
              <a:rPr lang="ru-RU" sz="2000" b="1" dirty="0" smtClean="0"/>
              <a:t>Перекладину беру,</a:t>
            </a:r>
            <a:br>
              <a:rPr lang="ru-RU" sz="2000" b="1" dirty="0" smtClean="0"/>
            </a:br>
            <a:r>
              <a:rPr lang="ru-RU" sz="2000" b="1" dirty="0" smtClean="0"/>
              <a:t>Мышцы дружно напрягаю,</a:t>
            </a:r>
            <a:br>
              <a:rPr lang="ru-RU" sz="2000" b="1" dirty="0" smtClean="0"/>
            </a:br>
            <a:r>
              <a:rPr lang="ru-RU" sz="2000" b="1" dirty="0" smtClean="0"/>
              <a:t>Стройным, крепким быть желаю!</a:t>
            </a:r>
            <a:br>
              <a:rPr lang="ru-RU" sz="2000" b="1" dirty="0" smtClean="0"/>
            </a:br>
            <a:r>
              <a:rPr lang="ru-RU" sz="2000" b="1" dirty="0" smtClean="0"/>
              <a:t>Чтобы сильным стать и ловким,</a:t>
            </a:r>
            <a:br>
              <a:rPr lang="ru-RU" sz="2000" b="1" dirty="0" smtClean="0"/>
            </a:br>
            <a:r>
              <a:rPr lang="ru-RU" sz="2000" b="1" dirty="0" smtClean="0"/>
              <a:t>Приступайте к тренировкам!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071546"/>
            <a:ext cx="4572032" cy="4429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http://www.artgif.ru/MULT/94003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86644" y="5429264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T4CTUPCNHN5M-1930627340-34</_dlc_DocId>
    <_dlc_DocIdUrl xmlns="c71519f2-859d-46c1-a1b6-2941efed936d">
      <Url>http://edu-sps.koiro.local/chuhloma/jarov/_layouts/15/DocIdRedir.aspx?ID=T4CTUPCNHN5M-1930627340-34</Url>
      <Description>T4CTUPCNHN5M-1930627340-34</Description>
    </_dlc_DocIdUrl>
  </documentManagement>
</p:properties>
</file>

<file path=customXml/itemProps1.xml><?xml version="1.0" encoding="utf-8"?>
<ds:datastoreItem xmlns:ds="http://schemas.openxmlformats.org/officeDocument/2006/customXml" ds:itemID="{C4B43ABB-FCEB-4F45-BD4F-EDDD44EC06A4}"/>
</file>

<file path=customXml/itemProps2.xml><?xml version="1.0" encoding="utf-8"?>
<ds:datastoreItem xmlns:ds="http://schemas.openxmlformats.org/officeDocument/2006/customXml" ds:itemID="{91407370-CC40-45F7-A131-3B65CBD64548}"/>
</file>

<file path=customXml/itemProps3.xml><?xml version="1.0" encoding="utf-8"?>
<ds:datastoreItem xmlns:ds="http://schemas.openxmlformats.org/officeDocument/2006/customXml" ds:itemID="{CBBE857B-84F9-4381-AEA4-465AB833FEEE}"/>
</file>

<file path=customXml/itemProps4.xml><?xml version="1.0" encoding="utf-8"?>
<ds:datastoreItem xmlns:ds="http://schemas.openxmlformats.org/officeDocument/2006/customXml" ds:itemID="{1937BA05-0962-4D9E-BAF6-0325F24E827E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146</Words>
  <PresentationFormat>Экран (4:3)</PresentationFormat>
  <Paragraphs>17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  Комплекс  Утренней  гимнастики «Весна           Рыжая девчонка в гости к нам  спешит  И ребят сегодня она повеселит.         1.  Голову девчонка  нежно  наклоняет,                       И в лесу подснежник первый расцветает. И.п. о.с. руки вдоль туловища; наклоны головы вправо, влево И.п. (5-6 раз)</vt:lpstr>
      <vt:lpstr>2. В сторону посмотрит, деревья просыпаются, И листочки первые  сразу появляются. И.п. о.с. руки на поясе; 1-поворот туловища в правую сторону, правая рука в сторону; 2-И.п. 3-тоже в левую сторону; 4-И.п. (5-6 раз)</vt:lpstr>
      <vt:lpstr> 3. Спинку она плавно наклоняет,      Все зверушки к ней сразу прибегают. И.п.о.с. руки на поясе; наклон туловища, пальцами рук коснуться носочков ног. И.п. раз)</vt:lpstr>
      <vt:lpstr>4. Толька она сядет, травка прорастает. И  в скворечник птицы сразу прилетают. И.п.о.с руки вверх; полный присед, ладони на пол; И.п. (5-6 раз)</vt:lpstr>
      <vt:lpstr>5. Песенку весёлую со скворушкой споёт, Детвора на великах  катается, идёт. И.п. лёжа на спине, ноги поднять вверх; «Велосипед».</vt:lpstr>
      <vt:lpstr>                           Что же  за девчонка  в  гости  к вам пришла?                                 Ну-ка вместе хором ответьте…..(Весна) 6. Весело с Весною  прыгать и скакать, Можно и за лучики солнышко поймать. И.п. о.с. руки вверх; прыжки.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Комплекс  Утренней  гимнастики «Весна»                                                                 Рыжая девчонка в гости к нам  спешит                                И ребят сегодня она повеселит.                              1. Голову девчонка  нежно  наклоняет,                                 И в лесу подснежник первый расцветает. И.п. о.с. руки вдоль туловища; наклоны головы вправо, влево И.п. (5-6 раз)</dc:title>
  <cp:lastModifiedBy>МКОУ_ЧСОШ</cp:lastModifiedBy>
  <cp:revision>25</cp:revision>
  <dcterms:modified xsi:type="dcterms:W3CDTF">2013-03-04T05:00:47Z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bb158021-b4f0-4bd5-863d-04959d896551</vt:lpwstr>
  </property>
</Properties>
</file>