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9" r:id="rId4"/>
    <p:sldId id="258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85932" autoAdjust="0"/>
  </p:normalViewPr>
  <p:slideViewPr>
    <p:cSldViewPr>
      <p:cViewPr varScale="1">
        <p:scale>
          <a:sx n="58" d="100"/>
          <a:sy n="58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0D0E9-AD64-4EDB-846A-B3EF38B9787E}" type="datetimeFigureOut">
              <a:rPr lang="ru-RU" smtClean="0"/>
              <a:pPr/>
              <a:t>24.02.2013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31565-7B78-4F8E-A6BF-BE2D544D7E4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31565-7B78-4F8E-A6BF-BE2D544D7E4C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31565-7B78-4F8E-A6BF-BE2D544D7E4C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FFC97-9079-4BFB-9C49-4CA601FA48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3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D34FE-C00D-4A6D-A9F4-736F9D5079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3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1"/>
            <a:ext cx="2057400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1"/>
            <a:ext cx="6019800" cy="5592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3295E-1DC7-4402-8EE7-6E4688FE7B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3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15B44-3C83-45B7-B926-5A9C02D725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3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D2FC2-8455-40E5-BBC1-3663046A8B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3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1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1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0555B-1775-42CA-B01E-7438C34D91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3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37554-A515-49F6-97A4-45C3F32650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3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66C59-AD81-41AA-91B7-8B2721A29B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3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3E432-B841-45A3-B712-E98FCEE073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3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652B4-E8FF-4EA8-A574-790201201E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3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380DD-34DE-4B9A-9421-9C62FA8090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3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1"/>
            <a:ext cx="7848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55640BD-66BE-4EA4-9B2A-4CBE3A58E5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slow" advClick="0" advTm="3000"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sport-folio.ucoz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 rot="20643227">
            <a:off x="785786" y="1643052"/>
            <a:ext cx="7772400" cy="1470025"/>
          </a:xfrm>
        </p:spPr>
        <p:txBody>
          <a:bodyPr/>
          <a:lstStyle/>
          <a:p>
            <a:pPr eaLnBrk="1" hangingPunct="1"/>
            <a:r>
              <a:rPr lang="ru-RU" sz="3200" b="1" dirty="0" smtClean="0"/>
              <a:t>Команда </a:t>
            </a:r>
            <a:r>
              <a:rPr lang="ru-RU" sz="5400" b="1" dirty="0" smtClean="0"/>
              <a:t>«Кристалл»</a:t>
            </a:r>
            <a:endParaRPr lang="ru-RU" sz="5400" dirty="0" smtClean="0"/>
          </a:p>
        </p:txBody>
      </p:sp>
      <p:pic>
        <p:nvPicPr>
          <p:cNvPr id="3076" name="Рисунок 4" descr="children_012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548680"/>
            <a:ext cx="12223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Рисунок 5" descr="children_0170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221088"/>
            <a:ext cx="1223963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Рисунок 6" descr="children_0133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2988" y="5153026"/>
            <a:ext cx="38100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Рисунок 7" descr="children_0127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752" y="188914"/>
            <a:ext cx="1368425" cy="16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752600"/>
          </a:xfrm>
        </p:spPr>
        <p:txBody>
          <a:bodyPr/>
          <a:lstStyle/>
          <a:p>
            <a:r>
              <a:rPr lang="ru-RU" dirty="0" smtClean="0"/>
              <a:t>Наш девиз:</a:t>
            </a:r>
          </a:p>
          <a:p>
            <a:r>
              <a:rPr lang="ru-RU" i="1" dirty="0" smtClean="0"/>
              <a:t>Кем бы в жизни ты не стал</a:t>
            </a:r>
          </a:p>
          <a:p>
            <a:r>
              <a:rPr lang="ru-RU" i="1" dirty="0" smtClean="0"/>
              <a:t>Всегда будь чистым, как кристалл!</a:t>
            </a:r>
          </a:p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2132856"/>
            <a:ext cx="16282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 этап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79712" y="260648"/>
            <a:ext cx="548566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МКОУ Жаровская  основная школа</a:t>
            </a:r>
            <a:endParaRPr lang="ru-R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 advClick="0" advTm="3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Задание 1 этапа: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56072" y="2996952"/>
            <a:ext cx="691394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 пословиц, поговорок и</a:t>
            </a:r>
          </a:p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загадок о полезных привычках. 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 advClick="0" advTm="3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56659"/>
            <a:ext cx="8229600" cy="1143000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b="1" dirty="0" smtClean="0"/>
              <a:t>Что такое привычка?</a:t>
            </a:r>
            <a:br>
              <a:rPr lang="ru-RU" sz="32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2468893"/>
            <a:ext cx="7848600" cy="3657271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Привычка — это такое действие, которое становится для нас тем, без чего мы не можем жить.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37803">
            <a:off x="555932" y="658224"/>
            <a:ext cx="1259185" cy="1750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118055">
            <a:off x="7124669" y="623347"/>
            <a:ext cx="1205635" cy="1752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199214">
            <a:off x="1192530" y="4396472"/>
            <a:ext cx="1165225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912" y="4509120"/>
            <a:ext cx="1259454" cy="126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924566">
            <a:off x="6816956" y="4333305"/>
            <a:ext cx="1022956" cy="131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3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400" b="1" dirty="0" smtClean="0"/>
              <a:t>Отгадай  загадки, какие привычки полезные, а какие вредные?</a:t>
            </a:r>
            <a:br>
              <a:rPr lang="ru-RU" sz="2400" b="1" dirty="0" smtClean="0"/>
            </a:b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772817"/>
            <a:ext cx="7848600" cy="4680520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1.Разбросал я книги, вещи</a:t>
            </a:r>
          </a:p>
          <a:p>
            <a:pPr>
              <a:buNone/>
            </a:pPr>
            <a:r>
              <a:rPr lang="ru-RU" sz="2400" dirty="0" smtClean="0"/>
              <a:t>   И искал их целый вечер. </a:t>
            </a:r>
          </a:p>
          <a:p>
            <a:pPr>
              <a:buNone/>
            </a:pPr>
            <a:r>
              <a:rPr lang="ru-RU" sz="2400" dirty="0" smtClean="0"/>
              <a:t>                                  2. Мою грязную посуду,</a:t>
            </a:r>
          </a:p>
          <a:p>
            <a:pPr>
              <a:buNone/>
            </a:pPr>
            <a:r>
              <a:rPr lang="ru-RU" sz="2400" dirty="0" smtClean="0"/>
              <a:t>                                      Пол помыть я не забуду. </a:t>
            </a:r>
          </a:p>
          <a:p>
            <a:pPr>
              <a:buNone/>
            </a:pPr>
            <a:r>
              <a:rPr lang="ru-RU" sz="2400" dirty="0" smtClean="0"/>
              <a:t>3. Пылесосом убираю,</a:t>
            </a:r>
          </a:p>
          <a:p>
            <a:pPr>
              <a:buNone/>
            </a:pPr>
            <a:r>
              <a:rPr lang="ru-RU" sz="2400" dirty="0" smtClean="0"/>
              <a:t>   Пыли я не оставляю. </a:t>
            </a:r>
          </a:p>
          <a:p>
            <a:pPr marL="3500438" indent="-3500438">
              <a:buNone/>
            </a:pPr>
            <a:r>
              <a:rPr lang="ru-RU" sz="2400" dirty="0" smtClean="0"/>
              <a:t>                                  4.Ногти очень грызть люблю,                                                                                            Всех микробов я ловлю. </a:t>
            </a:r>
          </a:p>
          <a:p>
            <a:pPr>
              <a:buNone/>
            </a:pPr>
            <a:r>
              <a:rPr lang="ru-RU" sz="2400" dirty="0" smtClean="0"/>
              <a:t>5.Чисто с мылом я умоюсь,</a:t>
            </a:r>
          </a:p>
          <a:p>
            <a:pPr>
              <a:buNone/>
            </a:pPr>
            <a:r>
              <a:rPr lang="ru-RU" sz="2400" dirty="0" smtClean="0"/>
              <a:t>    У меня опрятный вид.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8" descr="children_0166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1340768"/>
            <a:ext cx="1257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3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/>
              <a:t>6.Чистота – залог здоровья!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/>
              <a:t>                                       </a:t>
            </a:r>
            <a:r>
              <a:rPr lang="ru-RU" sz="2000" b="1" i="1" spc="-150" dirty="0" smtClean="0"/>
              <a:t>Отгадай загадки:</a:t>
            </a:r>
            <a:endParaRPr lang="ru-RU" sz="2000" i="1" spc="-150" dirty="0" smtClean="0"/>
          </a:p>
          <a:p>
            <a:pPr>
              <a:buNone/>
            </a:pPr>
            <a:r>
              <a:rPr lang="ru-RU" sz="2000" dirty="0" smtClean="0"/>
              <a:t>7. Поясок я подвяжу,</a:t>
            </a:r>
          </a:p>
          <a:p>
            <a:pPr>
              <a:buNone/>
            </a:pPr>
            <a:r>
              <a:rPr lang="ru-RU" sz="2000" dirty="0" smtClean="0"/>
              <a:t>    Да по кухне запляшу.</a:t>
            </a:r>
          </a:p>
          <a:p>
            <a:pPr>
              <a:buNone/>
            </a:pPr>
            <a:r>
              <a:rPr lang="ru-RU" sz="2000" dirty="0" smtClean="0"/>
              <a:t>    Мусор соберу в совок</a:t>
            </a:r>
          </a:p>
          <a:p>
            <a:pPr>
              <a:buNone/>
            </a:pPr>
            <a:r>
              <a:rPr lang="ru-RU" sz="2000" dirty="0" smtClean="0"/>
              <a:t>    Да и спрячусь в уголок. </a:t>
            </a:r>
            <a:r>
              <a:rPr lang="ru-RU" sz="2000" i="1" dirty="0" smtClean="0"/>
              <a:t>(Веник.)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8.  Если мусор на полу, Вспоминаем про... </a:t>
            </a:r>
            <a:r>
              <a:rPr lang="ru-RU" sz="2000" i="1" dirty="0" smtClean="0"/>
              <a:t>(Метлу.)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               9.  Он сосет и пыль и сор,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Чистит кресла и ковер.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В доме мусор соберет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И ни разу не чихнет.         </a:t>
            </a:r>
          </a:p>
          <a:p>
            <a:pPr>
              <a:buNone/>
            </a:pPr>
            <a:r>
              <a:rPr lang="ru-RU" sz="2000" i="1" dirty="0" smtClean="0"/>
              <a:t>                                                                                 (Пылесос)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3075" name="Picture 3" descr="http://sport-folio.ucoz.ru/pic/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620688"/>
            <a:ext cx="1276350" cy="121920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/>
              <a:t>Утренняя зарядка  и  умывание по утрам</a:t>
            </a:r>
            <a:br>
              <a:rPr lang="ru-RU" sz="2400" b="1" dirty="0" smtClean="0"/>
            </a:br>
            <a:r>
              <a:rPr lang="ru-RU" sz="2400" b="1" dirty="0" smtClean="0"/>
              <a:t>тоже  полезная привычка, которая сохраняет наше здоровье.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buNone/>
            </a:pPr>
            <a:r>
              <a:rPr lang="ru-RU" dirty="0" smtClean="0"/>
              <a:t>   10</a:t>
            </a:r>
            <a:r>
              <a:rPr lang="ru-RU" sz="2400" dirty="0" smtClean="0"/>
              <a:t>.  Здоровье дороже золота.</a:t>
            </a:r>
          </a:p>
          <a:p>
            <a:pPr>
              <a:buNone/>
            </a:pPr>
            <a:r>
              <a:rPr lang="ru-RU" sz="2400" dirty="0" smtClean="0"/>
              <a:t>   11. Здоровье ни за какие деньги не купишь.</a:t>
            </a:r>
          </a:p>
          <a:p>
            <a:pPr>
              <a:buNone/>
            </a:pPr>
            <a:r>
              <a:rPr lang="ru-RU" sz="2400" dirty="0" smtClean="0"/>
              <a:t>   12.  В здоровом теле — здоровый дух.</a:t>
            </a:r>
          </a:p>
          <a:p>
            <a:pPr>
              <a:buNone/>
            </a:pPr>
            <a:r>
              <a:rPr lang="ru-RU" sz="2400" dirty="0" smtClean="0"/>
              <a:t>   13.  Кто с закалкой дружит, никогда не тужит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3074" name="imgHvThumb" descr="Женщина в позе лотос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005064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3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/>
              <a:t>   Соблюдение  режима дня-</a:t>
            </a:r>
            <a:br>
              <a:rPr lang="ru-RU" sz="2400" b="1" dirty="0" smtClean="0"/>
            </a:br>
            <a:r>
              <a:rPr lang="ru-RU" sz="2400" b="1" dirty="0" smtClean="0"/>
              <a:t> полезная привычка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14. </a:t>
            </a:r>
            <a:r>
              <a:rPr lang="ru-RU" sz="2400" dirty="0" smtClean="0"/>
              <a:t>Рано в кровать, рано вставать — горя и хвори не будете знать!»</a:t>
            </a:r>
          </a:p>
          <a:p>
            <a:pPr>
              <a:buNone/>
            </a:pPr>
            <a:r>
              <a:rPr lang="ru-RU" b="1" dirty="0" smtClean="0"/>
              <a:t>  </a:t>
            </a:r>
            <a:r>
              <a:rPr lang="ru-RU" sz="2000" b="1" i="1" spc="-150" dirty="0" smtClean="0"/>
              <a:t>Отгадай загадки:</a:t>
            </a:r>
            <a:endParaRPr lang="ru-RU" sz="2000" i="1" spc="-150" dirty="0" smtClean="0"/>
          </a:p>
          <a:p>
            <a:pPr>
              <a:buNone/>
            </a:pPr>
            <a:r>
              <a:rPr lang="ru-RU" dirty="0" smtClean="0"/>
              <a:t>15</a:t>
            </a:r>
            <a:r>
              <a:rPr lang="ru-RU" sz="2400" dirty="0" smtClean="0"/>
              <a:t>. Ее мы делаем по утрам, она бодрость дарит нам. </a:t>
            </a:r>
            <a:r>
              <a:rPr lang="ru-RU" sz="2400" i="1" dirty="0" smtClean="0"/>
              <a:t>(Утренняя зарядка.)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16. Мы по часам гуляем, едим,</a:t>
            </a:r>
          </a:p>
          <a:p>
            <a:pPr>
              <a:buNone/>
            </a:pPr>
            <a:r>
              <a:rPr lang="ru-RU" sz="2400" dirty="0" smtClean="0"/>
              <a:t>     Мы каждый день соблюдаем... </a:t>
            </a:r>
            <a:r>
              <a:rPr lang="ru-RU" sz="2400" i="1" dirty="0" smtClean="0"/>
              <a:t>(Режим.)</a:t>
            </a:r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098" name="Рисунок 6" descr="C:\Users\755E~1\AppData\Local\Temp\Low\Temporary Internet Files\Content.IE5\4BFNJSTT\MC9004405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762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3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/>
              <a:t>                    Также  необходимо  иметь  привычку  питаться правильно!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17.Бедность от лени,</a:t>
            </a:r>
          </a:p>
          <a:p>
            <a:pPr>
              <a:buNone/>
            </a:pPr>
            <a:r>
              <a:rPr lang="ru-RU" sz="2400" dirty="0" smtClean="0"/>
              <a:t>                            а болезни  от невоздержанности.</a:t>
            </a:r>
          </a:p>
          <a:p>
            <a:pPr>
              <a:buNone/>
            </a:pPr>
            <a:r>
              <a:rPr lang="ru-RU" sz="2400" dirty="0" smtClean="0"/>
              <a:t>18. Брюхо - злодей: старого добра не помнит.</a:t>
            </a:r>
          </a:p>
          <a:p>
            <a:pPr>
              <a:buNone/>
            </a:pPr>
            <a:r>
              <a:rPr lang="ru-RU" sz="2400" dirty="0" smtClean="0"/>
              <a:t>19. Есть и читать вместе - память проглотишь.</a:t>
            </a:r>
          </a:p>
          <a:p>
            <a:pPr>
              <a:buNone/>
            </a:pPr>
            <a:r>
              <a:rPr lang="ru-RU" sz="2400" dirty="0" smtClean="0"/>
              <a:t>Отгадай загадку:</a:t>
            </a:r>
          </a:p>
          <a:p>
            <a:pPr>
              <a:buNone/>
            </a:pPr>
            <a:r>
              <a:rPr lang="ru-RU" sz="2400" dirty="0" smtClean="0"/>
              <a:t>    Бежали овечки по </a:t>
            </a:r>
            <a:r>
              <a:rPr lang="ru-RU" sz="2400" dirty="0" err="1" smtClean="0"/>
              <a:t>калинову</a:t>
            </a:r>
            <a:r>
              <a:rPr lang="ru-RU" sz="2400" dirty="0" smtClean="0"/>
              <a:t> мосту: увидели зорю (грозу, огонь), кинулись в воду.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          (Пельмени)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2050" name="Рисунок 4" descr="C:\Users\755E~1\AppData\Local\Temp\Low\Temporary Internet Files\Content.IE5\SR7P6K0B\MC90028685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17526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3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5112568"/>
          </a:xfrm>
        </p:spPr>
        <p:txBody>
          <a:bodyPr/>
          <a:lstStyle/>
          <a:p>
            <a:r>
              <a:rPr lang="ru-RU" sz="2800" i="1" dirty="0" smtClean="0"/>
              <a:t>Все привычки человек воспитывает в себе сам. Только вредные привычки легко пускают корни, а воспитание полезных привычек требует ежедневного труда и большой силы воли.</a:t>
            </a:r>
            <a:br>
              <a:rPr lang="ru-RU" sz="2800" i="1" dirty="0" smtClean="0"/>
            </a:b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>     </a:t>
            </a:r>
            <a:r>
              <a:rPr lang="ru-RU" sz="2800" i="1" dirty="0" smtClean="0"/>
              <a:t>                                      </a:t>
            </a:r>
            <a:r>
              <a:rPr lang="ru-RU" sz="2800" i="1" dirty="0" smtClean="0"/>
              <a:t>6 класс</a:t>
            </a:r>
            <a:endParaRPr lang="ru-RU" sz="2800" i="1" dirty="0"/>
          </a:p>
        </p:txBody>
      </p:sp>
      <p:pic>
        <p:nvPicPr>
          <p:cNvPr id="1026" name="Picture 2" descr="i?id=46304962-2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437112"/>
            <a:ext cx="2952328" cy="208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3000">
    <p:dissolve/>
  </p:transition>
</p:sld>
</file>

<file path=ppt/theme/theme1.xml><?xml version="1.0" encoding="utf-8"?>
<a:theme xmlns:a="http://schemas.openxmlformats.org/drawingml/2006/main" name="10069046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T4CTUPCNHN5M-1930627340-27</_dlc_DocId>
    <_dlc_DocIdUrl xmlns="c71519f2-859d-46c1-a1b6-2941efed936d">
      <Url>http://edu-sps.koiro.local/chuhloma/jarov/_layouts/15/DocIdRedir.aspx?ID=T4CTUPCNHN5M-1930627340-27</Url>
      <Description>T4CTUPCNHN5M-1930627340-27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2C6C53B7497074E9512D839EBA7372C" ma:contentTypeVersion="1" ma:contentTypeDescription="Создание документа." ma:contentTypeScope="" ma:versionID="6ba3959d38871778b413fedd487a1f64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F478A3-2FB4-4545-A79A-977A878DD896}"/>
</file>

<file path=customXml/itemProps2.xml><?xml version="1.0" encoding="utf-8"?>
<ds:datastoreItem xmlns:ds="http://schemas.openxmlformats.org/officeDocument/2006/customXml" ds:itemID="{A5CC19BA-8E0F-4F19-8FB4-23BAB395D676}"/>
</file>

<file path=customXml/itemProps3.xml><?xml version="1.0" encoding="utf-8"?>
<ds:datastoreItem xmlns:ds="http://schemas.openxmlformats.org/officeDocument/2006/customXml" ds:itemID="{C2AE6D8D-8C56-4E41-B7ED-BCE5849DBAE9}"/>
</file>

<file path=customXml/itemProps4.xml><?xml version="1.0" encoding="utf-8"?>
<ds:datastoreItem xmlns:ds="http://schemas.openxmlformats.org/officeDocument/2006/customXml" ds:itemID="{0B7FF004-1F89-4F32-AD5B-01B7FA44E320}"/>
</file>

<file path=docProps/app.xml><?xml version="1.0" encoding="utf-8"?>
<Properties xmlns="http://schemas.openxmlformats.org/officeDocument/2006/extended-properties" xmlns:vt="http://schemas.openxmlformats.org/officeDocument/2006/docPropsVTypes">
  <Template>10069046</Template>
  <TotalTime>369</TotalTime>
  <Words>400</Words>
  <Application>Microsoft Office PowerPoint</Application>
  <PresentationFormat>Экран (4:3)</PresentationFormat>
  <Paragraphs>56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10069046</vt:lpstr>
      <vt:lpstr>Команда «Кристалл»</vt:lpstr>
      <vt:lpstr>Задание 1 этапа:</vt:lpstr>
      <vt:lpstr>  Что такое привычка?  </vt:lpstr>
      <vt:lpstr> Отгадай  загадки, какие привычки полезные, а какие вредные? </vt:lpstr>
      <vt:lpstr>6.Чистота – залог здоровья!</vt:lpstr>
      <vt:lpstr>Утренняя зарядка  и  умывание по утрам тоже  полезная привычка, которая сохраняет наше здоровье.</vt:lpstr>
      <vt:lpstr>   Соблюдение  режима дня-  полезная привычка</vt:lpstr>
      <vt:lpstr>                    Также  необходимо  иметь  привычку  питаться правильно!</vt:lpstr>
      <vt:lpstr>Все привычки человек воспитывает в себе сам. Только вредные привычки легко пускают корни, а воспитание полезных привычек требует ежедневного труда и большой силы воли.                                             6 класс</vt:lpstr>
    </vt:vector>
  </TitlesOfParts>
  <Company>URTISI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43</cp:revision>
  <dcterms:created xsi:type="dcterms:W3CDTF">2011-08-18T13:52:20Z</dcterms:created>
  <dcterms:modified xsi:type="dcterms:W3CDTF">2013-02-24T17:37:48Z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TC100690461049</vt:lpwstr>
  </property>
  <property fmtid="{D5CDD505-2E9C-101B-9397-08002B2CF9AE}" pid="3" name="ContentTypeId">
    <vt:lpwstr>0x01010052C6C53B7497074E9512D839EBA7372C</vt:lpwstr>
  </property>
  <property fmtid="{D5CDD505-2E9C-101B-9397-08002B2CF9AE}" pid="4" name="_dlc_DocIdItemGuid">
    <vt:lpwstr>aef29999-ad6f-442a-8230-28a56efe5d97</vt:lpwstr>
  </property>
</Properties>
</file>