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49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Алфавит в пословицах и поговорках о полезных привычках.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85728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МКОУ Чухломская средняя общеобразовательная школа имени А.А.Яковлева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1357298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Проект «Полезные привычки»</a:t>
            </a:r>
          </a:p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1 этап «Народные мудрости о полезных привычках»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0562" y="4143380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Выполнили учащиеся 5б класса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14678" y="6000768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2012-2013 учебный год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 descr="http://im8-tub-ru.yandex.net/i?id=46304962-24-72&amp;n=1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00099" y="4357694"/>
            <a:ext cx="1825955" cy="1285884"/>
          </a:xfrm>
          <a:prstGeom prst="rect">
            <a:avLst/>
          </a:prstGeom>
          <a:noFill/>
        </p:spPr>
      </p:pic>
      <p:pic>
        <p:nvPicPr>
          <p:cNvPr id="2052" name="Picture 4" descr="http://im7-tub-ru.yandex.net/i?id=622132904-47-72&amp;n=2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29388" y="4857760"/>
            <a:ext cx="228600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У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Умеренность - мать здоровья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Х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Хрен да редька, лук да капуста лихого не допустят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2530" name="Picture 2" descr="Картинки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00100" y="3500438"/>
            <a:ext cx="1357322" cy="2452992"/>
          </a:xfrm>
          <a:prstGeom prst="rect">
            <a:avLst/>
          </a:prstGeom>
          <a:noFill/>
        </p:spPr>
      </p:pic>
      <p:pic>
        <p:nvPicPr>
          <p:cNvPr id="22532" name="Picture 4" descr="Картинки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43570" y="4214818"/>
            <a:ext cx="2621924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500042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Ч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Чистота - залог здоровья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00562" y="428604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Ш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Шерсть в войлоке хоть козловая - спи на нем на здоровье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3556" name="Picture 4" descr="http://im7-tub-ru.yandex.net/i?id=491606166-27-72&amp;n=1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2428868"/>
            <a:ext cx="3317104" cy="2500330"/>
          </a:xfrm>
          <a:prstGeom prst="rect">
            <a:avLst/>
          </a:prstGeom>
          <a:noFill/>
        </p:spPr>
      </p:pic>
      <p:sp>
        <p:nvSpPr>
          <p:cNvPr id="23558" name="AutoShape 6" descr="http://im7-tub-ru.yandex.net/i?id=72261279-59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60" name="Picture 8" descr="http://im7-tub-ru.yandex.net/i?id=217730352-48-72&amp;n=2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43570" y="2714620"/>
            <a:ext cx="2143140" cy="22018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Пословицы и поговорки о полезных привычках.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А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Аппетит от больного бежит, а к здоровому катится.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Б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Быстрого и ловкого болезнь не догонит.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8" name="Picture 4" descr="http://im6-tub-ru.yandex.net/i?id=404469748-19-72&amp;n=2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71538" y="4071942"/>
            <a:ext cx="2276475" cy="1428750"/>
          </a:xfrm>
          <a:prstGeom prst="rect">
            <a:avLst/>
          </a:prstGeom>
          <a:noFill/>
        </p:spPr>
      </p:pic>
      <p:sp>
        <p:nvSpPr>
          <p:cNvPr id="1030" name="AutoShape 6" descr="http://im4-tub-ru.yandex.net/i?id=465828737-29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://im4-tub-ru.yandex.net/i?id=465828737-29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http://im4-tub-ru.yandex.net/i?id=465828737-29-72&amp;n=2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29256" y="3857628"/>
            <a:ext cx="2571768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В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 здоровом теле - здоровый дух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Г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Грамота не болезнь - годы не уносит.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6386" name="Picture 2" descr="http://im6-tub-ru.yandex.net/i?id=72749681-02-72&amp;n=1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28662" y="3643314"/>
            <a:ext cx="1961211" cy="2071702"/>
          </a:xfrm>
          <a:prstGeom prst="rect">
            <a:avLst/>
          </a:prstGeom>
          <a:noFill/>
        </p:spPr>
      </p:pic>
      <p:pic>
        <p:nvPicPr>
          <p:cNvPr id="6" name="Picture 1" descr="C:\Users\Пользователь\Pictures\РИСУНКИ РАЗНЫЕ\рисунки\1191269140_c412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29388" y="3500438"/>
            <a:ext cx="1600198" cy="2857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Д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Доброму человеку и чужая болезнь к сердцу.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Е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Если хочешь быть здоров - закаляйся.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5363" name="Picture 3" descr="http://im4-tub-ru.yandex.net/i?id=344653664-20-72&amp;n=1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72198" y="3643313"/>
            <a:ext cx="1571636" cy="2381267"/>
          </a:xfrm>
          <a:prstGeom prst="rect">
            <a:avLst/>
          </a:prstGeom>
          <a:noFill/>
        </p:spPr>
      </p:pic>
      <p:pic>
        <p:nvPicPr>
          <p:cNvPr id="15365" name="Picture 5" descr="http://im5-tub-ru.yandex.net/i?id=352980577-58-72&amp;n=1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14414" y="4000504"/>
            <a:ext cx="2451512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Ж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Живи с разумом, так и лекарок не надо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З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Здоровье дороже денег, здоров буду и денег добуду.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7410" name="Picture 2" descr="http://im6-tub-ru.yandex.net/i?id=811378341-41-72&amp;n=1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3786190"/>
            <a:ext cx="2393173" cy="1785950"/>
          </a:xfrm>
          <a:prstGeom prst="rect">
            <a:avLst/>
          </a:prstGeom>
          <a:noFill/>
        </p:spPr>
      </p:pic>
      <p:pic>
        <p:nvPicPr>
          <p:cNvPr id="17412" name="Picture 4" descr="Картинки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86445" y="4071942"/>
            <a:ext cx="2200543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И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Играй, не отыгрывайся; лечись, не залечивайся!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К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Курить - здоровью вредить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8434" name="Picture 2" descr="Картинки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00100" y="3929066"/>
            <a:ext cx="2532799" cy="1857388"/>
          </a:xfrm>
          <a:prstGeom prst="rect">
            <a:avLst/>
          </a:prstGeom>
          <a:noFill/>
        </p:spPr>
      </p:pic>
      <p:pic>
        <p:nvPicPr>
          <p:cNvPr id="18436" name="Picture 4" descr="http://im4-tub-ru.yandex.net/i?id=39940110-44-72&amp;n=1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15008" y="3929066"/>
            <a:ext cx="1857388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Л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Лук с чесноком родные братья.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Н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Не бойся дороги, были б кони здоровы.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9458" name="Picture 2" descr="http://im8-tub-ru.yandex.net/i?id=11072949-57-72&amp;n=1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3929066"/>
            <a:ext cx="2944674" cy="1928826"/>
          </a:xfrm>
          <a:prstGeom prst="rect">
            <a:avLst/>
          </a:prstGeom>
          <a:noFill/>
        </p:spPr>
      </p:pic>
      <p:pic>
        <p:nvPicPr>
          <p:cNvPr id="19460" name="Picture 4" descr="Картинки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72132" y="3857628"/>
            <a:ext cx="2369816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О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От здоровья не лечатся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П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После обеда полежи, после ужина походи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482" name="Picture 2" descr="http://im6-tub-ru.yandex.net/i?id=303695255-33-72&amp;n=2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00100" y="3643314"/>
            <a:ext cx="1571636" cy="2143140"/>
          </a:xfrm>
          <a:prstGeom prst="rect">
            <a:avLst/>
          </a:prstGeom>
          <a:noFill/>
        </p:spPr>
      </p:pic>
      <p:pic>
        <p:nvPicPr>
          <p:cNvPr id="20484" name="Picture 4" descr="http://im7-tub-ru.yandex.net/i?id=305583763-57-72&amp;n=1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86380" y="3571876"/>
            <a:ext cx="2375314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Р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Румянами хворь не лечат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С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 курами ложись, с петухами вставай.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1506" name="Picture 2" descr="Картинки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28661" y="3429000"/>
            <a:ext cx="2487571" cy="1857388"/>
          </a:xfrm>
          <a:prstGeom prst="rect">
            <a:avLst/>
          </a:prstGeom>
          <a:noFill/>
        </p:spPr>
      </p:pic>
      <p:pic>
        <p:nvPicPr>
          <p:cNvPr id="21508" name="Picture 4" descr="http://im2-tub-ru.yandex.net/i?id=332585836-50-72&amp;n=1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15008" y="3571876"/>
            <a:ext cx="214314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2C6C53B7497074E9512D839EBA7372C" ma:contentTypeVersion="1" ma:contentTypeDescription="Создание документа." ma:contentTypeScope="" ma:versionID="6ba3959d38871778b413fedd487a1f64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T4CTUPCNHN5M-1930627340-25</_dlc_DocId>
    <_dlc_DocIdUrl xmlns="c71519f2-859d-46c1-a1b6-2941efed936d">
      <Url>http://edu-sps.koiro.local/chuhloma/jarov/_layouts/15/DocIdRedir.aspx?ID=T4CTUPCNHN5M-1930627340-25</Url>
      <Description>T4CTUPCNHN5M-1930627340-25</Description>
    </_dlc_DocIdUrl>
  </documentManagement>
</p:properties>
</file>

<file path=customXml/itemProps1.xml><?xml version="1.0" encoding="utf-8"?>
<ds:datastoreItem xmlns:ds="http://schemas.openxmlformats.org/officeDocument/2006/customXml" ds:itemID="{9DA7375F-1331-4596-A932-F19460C4A3B1}"/>
</file>

<file path=customXml/itemProps2.xml><?xml version="1.0" encoding="utf-8"?>
<ds:datastoreItem xmlns:ds="http://schemas.openxmlformats.org/officeDocument/2006/customXml" ds:itemID="{D7D4699B-F805-4B8C-8B28-B94DDD24DE19}"/>
</file>

<file path=customXml/itemProps3.xml><?xml version="1.0" encoding="utf-8"?>
<ds:datastoreItem xmlns:ds="http://schemas.openxmlformats.org/officeDocument/2006/customXml" ds:itemID="{70EDBC95-DA7C-4634-987C-D2A38FC945B4}"/>
</file>

<file path=customXml/itemProps4.xml><?xml version="1.0" encoding="utf-8"?>
<ds:datastoreItem xmlns:ds="http://schemas.openxmlformats.org/officeDocument/2006/customXml" ds:itemID="{81773E3C-4E74-451A-BCCD-B16350773BFC}"/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210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Алфавит в пословицах и поговорках о полезных привычках.</vt:lpstr>
      <vt:lpstr>Пословицы и поговорки о полезных привычках.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Пословицы, поговорки и загадки о полезных привычках.</dc:title>
  <dc:creator>Пользователь</dc:creator>
  <cp:lastModifiedBy>Пользователь</cp:lastModifiedBy>
  <cp:revision>15</cp:revision>
  <dcterms:created xsi:type="dcterms:W3CDTF">2013-02-24T14:10:54Z</dcterms:created>
  <dcterms:modified xsi:type="dcterms:W3CDTF">2013-02-24T16:30:56Z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0x01010052C6C53B7497074E9512D839EBA7372C</vt:lpwstr>
  </property>
  <property fmtid="{D5CDD505-2E9C-101B-9397-08002B2CF9AE}" pid="3" name="_dlc_DocIdItemGuid">
    <vt:lpwstr>fe5416f1-7e08-4322-a778-7544a335f7e3</vt:lpwstr>
  </property>
</Properties>
</file>