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auna_spo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6588224" cy="685799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148064" y="188640"/>
            <a:ext cx="38164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220072" y="26064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Если хочешь быть здоров - закаляйся.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1340768"/>
            <a:ext cx="38164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220072" y="141277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Кто встал до дня, тот днем здоров.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3068960"/>
            <a:ext cx="3816424" cy="79208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148064" y="1916832"/>
            <a:ext cx="38164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148064" y="764704"/>
            <a:ext cx="38164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220072" y="8367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Баня </a:t>
            </a:r>
            <a:r>
              <a:rPr lang="ru-RU" dirty="0" err="1" smtClean="0"/>
              <a:t>здоровит</a:t>
            </a:r>
            <a:r>
              <a:rPr lang="ru-RU" dirty="0" smtClean="0"/>
              <a:t>, разговор веселит.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220072" y="198884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Чистота - половина здоровья.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292080" y="314096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Утро встречай зарядкой, вечер провожай прогулкой. 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195736" y="2420888"/>
            <a:ext cx="20162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КОМАНДА</a:t>
            </a:r>
          </a:p>
          <a:p>
            <a:pPr algn="r"/>
            <a:r>
              <a:rPr lang="ru-RU" sz="3200" dirty="0" smtClean="0"/>
              <a:t>«ЗОЖ»</a:t>
            </a:r>
            <a:endParaRPr lang="ru-RU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6695728" y="3933056"/>
            <a:ext cx="24482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1 этап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Народные мудрости о полезных привычках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79712" y="134076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Чухломская школа</a:t>
            </a:r>
            <a:endParaRPr lang="ru-RU" sz="1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148064" y="2492896"/>
            <a:ext cx="381642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292080" y="256490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Хлеб да крупы на здоровье лупи.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T4CTUPCNHN5M-1930627340-28</_dlc_DocId>
    <_dlc_DocIdUrl xmlns="c71519f2-859d-46c1-a1b6-2941efed936d">
      <Url>http://edu-sps.koiro.local/chuhloma/jarov/_layouts/15/DocIdRedir.aspx?ID=T4CTUPCNHN5M-1930627340-28</Url>
      <Description>T4CTUPCNHN5M-1930627340-28</Description>
    </_dlc_DocIdUrl>
  </documentManagement>
</p:properties>
</file>

<file path=customXml/itemProps1.xml><?xml version="1.0" encoding="utf-8"?>
<ds:datastoreItem xmlns:ds="http://schemas.openxmlformats.org/officeDocument/2006/customXml" ds:itemID="{610F6CB0-9440-493D-AC25-9D17B22511F7}"/>
</file>

<file path=customXml/itemProps2.xml><?xml version="1.0" encoding="utf-8"?>
<ds:datastoreItem xmlns:ds="http://schemas.openxmlformats.org/officeDocument/2006/customXml" ds:itemID="{65C9EECF-2514-44DC-A733-338356F013DE}"/>
</file>

<file path=customXml/itemProps3.xml><?xml version="1.0" encoding="utf-8"?>
<ds:datastoreItem xmlns:ds="http://schemas.openxmlformats.org/officeDocument/2006/customXml" ds:itemID="{28701EF8-DB59-4EE9-B403-D3639A3C25C0}"/>
</file>

<file path=customXml/itemProps4.xml><?xml version="1.0" encoding="utf-8"?>
<ds:datastoreItem xmlns:ds="http://schemas.openxmlformats.org/officeDocument/2006/customXml" ds:itemID="{0B195915-47DA-4B29-915B-E28D90BDA75B}"/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55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2013-02-19T12:33:17Z</dcterms:created>
  <dcterms:modified xsi:type="dcterms:W3CDTF">2013-02-25T09:27:10Z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8a55f067-6983-45ca-bb51-51da28da37a5</vt:lpwstr>
  </property>
</Properties>
</file>