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EE71-34C7-4016-B36A-400B338D8F06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502FD-0F4C-4EEE-8738-D19091D2EC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5;.&#1042;\&#1076;&#1080;&#1089;&#1082;+\bessmertniy-polk-olhanskiy-ru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9м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77048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МКДОУ Введенский детский сад «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Дюймовочка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»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http://atuniversities.ru/wp-content/uploads/75_let_pobed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92696"/>
            <a:ext cx="5472608" cy="5472608"/>
          </a:xfrm>
          <a:prstGeom prst="rect">
            <a:avLst/>
          </a:prstGeom>
          <a:noFill/>
        </p:spPr>
      </p:pic>
      <p:pic>
        <p:nvPicPr>
          <p:cNvPr id="11" name="bessmertniy-polk-olhanskiy-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9м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Нет праздника важнее и дороже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И пусть </a:t>
            </a:r>
            <a:r>
              <a:rPr lang="ru-RU" sz="54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уйдёт в историю война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Мы  правнуки праправнуки героев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Не смеем забывать их имена…..</a:t>
            </a:r>
            <a:endParaRPr lang="ru-RU" sz="5400" b="1" cap="none" spc="0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</p:txBody>
      </p:sp>
      <p:pic>
        <p:nvPicPr>
          <p:cNvPr id="4" name="Picture 7" descr="https://avatars.mds.yandex.net/get-pdb/1946598/2c259cf9-8e60-4d6c-97dc-19a770ed0bee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645024"/>
            <a:ext cx="5760640" cy="30963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9м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8" descr="https://otvet.imgsmail.ru/download/251130204_34984d6eff6f957e2dcf1b97a6ce9802_800.png"/>
          <p:cNvPicPr>
            <a:picLocks noChangeAspect="1" noChangeArrowheads="1"/>
          </p:cNvPicPr>
          <p:nvPr/>
        </p:nvPicPr>
        <p:blipFill>
          <a:blip r:embed="rId4" cstate="print"/>
          <a:srcRect t="23625" r="-169" b="14951"/>
          <a:stretch>
            <a:fillRect/>
          </a:stretch>
        </p:blipFill>
        <p:spPr bwMode="auto">
          <a:xfrm>
            <a:off x="5724128" y="332656"/>
            <a:ext cx="3240360" cy="1987014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фото телефон\TIXW4045.jpg"/>
          <p:cNvPicPr>
            <a:picLocks noChangeAspect="1" noChangeArrowheads="1"/>
          </p:cNvPicPr>
          <p:nvPr/>
        </p:nvPicPr>
        <p:blipFill>
          <a:blip r:embed="rId5" cstate="print"/>
          <a:srcRect t="7512" r="4094"/>
          <a:stretch>
            <a:fillRect/>
          </a:stretch>
        </p:blipFill>
        <p:spPr bwMode="auto">
          <a:xfrm>
            <a:off x="323528" y="188640"/>
            <a:ext cx="2304256" cy="2962829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6" name="Picture 2" descr="C:\Documents and Settings\Admin\Рабочий стол\Новая папка (2)\9 мая\COQA77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60648"/>
            <a:ext cx="2304256" cy="295232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7" name="Picture 2" descr="C:\Documents and Settings\Admin\Рабочий стол\Новая папка (2)\9 мая\TNMR68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429000"/>
            <a:ext cx="2232248" cy="3096344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8" name="Picture 1" descr="C:\Documents and Settings\Admin\Рабочий стол\QFMU7315.jpg"/>
          <p:cNvPicPr>
            <a:picLocks noChangeAspect="1" noChangeArrowheads="1"/>
          </p:cNvPicPr>
          <p:nvPr/>
        </p:nvPicPr>
        <p:blipFill>
          <a:blip r:embed="rId8" cstate="print"/>
          <a:srcRect t="11952" r="6661"/>
          <a:stretch>
            <a:fillRect/>
          </a:stretch>
        </p:blipFill>
        <p:spPr bwMode="auto">
          <a:xfrm>
            <a:off x="395536" y="3501009"/>
            <a:ext cx="2304256" cy="304220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9" name="Picture 2" descr="C:\Documents and Settings\Admin\Рабочий стол\Новая папка (2)\IVCN88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231232" cy="3046984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</p:spTree>
    <p:custDataLst>
      <p:tags r:id="rId1"/>
    </p:custDataLst>
  </p:cSld>
  <p:clrMapOvr>
    <a:masterClrMapping/>
  </p:clrMapOvr>
  <p:transition advTm="23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9м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12458" y="474345"/>
            <a:ext cx="531908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3300"/>
                </a:solidFill>
                <a:latin typeface="Bookman Old Style" pitchFamily="18" charset="0"/>
              </a:rPr>
              <a:t>Бессмертный полк  - 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rgbClr val="FF3300"/>
                </a:solidFill>
                <a:latin typeface="Bookman Old Style" pitchFamily="18" charset="0"/>
              </a:rPr>
              <a:t>   полк доблести и славы,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rgbClr val="FF3300"/>
                </a:solidFill>
                <a:latin typeface="Bookman Old Style" pitchFamily="18" charset="0"/>
              </a:rPr>
              <a:t>    И память тем, кто не         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rgbClr val="FF3300"/>
                </a:solidFill>
                <a:latin typeface="Bookman Old Style" pitchFamily="18" charset="0"/>
              </a:rPr>
              <a:t>пришёл с войны.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rgbClr val="FF3300"/>
                </a:solidFill>
                <a:latin typeface="Bookman Old Style" pitchFamily="18" charset="0"/>
              </a:rPr>
              <a:t> Прошедшим путь жестокий 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rgbClr val="FF3300"/>
                </a:solidFill>
                <a:latin typeface="Bookman Old Style" pitchFamily="18" charset="0"/>
              </a:rPr>
              <a:t>  и кровавый, 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rgbClr val="FF3300"/>
                </a:solidFill>
                <a:latin typeface="Bookman Old Style" pitchFamily="18" charset="0"/>
              </a:rPr>
              <a:t>Их подвиг забывать мы не должны!</a:t>
            </a:r>
            <a:endParaRPr lang="ru-RU" sz="2000" b="1" cap="none" spc="0" dirty="0">
              <a:ln w="11430"/>
              <a:solidFill>
                <a:srgbClr val="FF3300"/>
              </a:solidFill>
            </a:endParaRPr>
          </a:p>
        </p:txBody>
      </p:sp>
      <p:pic>
        <p:nvPicPr>
          <p:cNvPr id="5" name="Picture 2" descr="C:\Documents and Settings\Admin\Рабочий стол\фото телефон\HOYR7700.jpg"/>
          <p:cNvPicPr>
            <a:picLocks noChangeAspect="1" noChangeArrowheads="1"/>
          </p:cNvPicPr>
          <p:nvPr/>
        </p:nvPicPr>
        <p:blipFill>
          <a:blip r:embed="rId4" cstate="print"/>
          <a:srcRect l="7895" t="938" r="2632" b="2352"/>
          <a:stretch>
            <a:fillRect/>
          </a:stretch>
        </p:blipFill>
        <p:spPr bwMode="auto">
          <a:xfrm>
            <a:off x="2627784" y="3645024"/>
            <a:ext cx="1648837" cy="23762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1" descr="C:\Documents and Settings\Admin\Рабочий стол\LGHB6496.jpg"/>
          <p:cNvPicPr>
            <a:picLocks noChangeAspect="1" noChangeArrowheads="1"/>
          </p:cNvPicPr>
          <p:nvPr/>
        </p:nvPicPr>
        <p:blipFill>
          <a:blip r:embed="rId5" cstate="print"/>
          <a:srcRect l="14139" t="18016" r="13170" b="9293"/>
          <a:stretch>
            <a:fillRect/>
          </a:stretch>
        </p:blipFill>
        <p:spPr bwMode="auto">
          <a:xfrm>
            <a:off x="7236296" y="188640"/>
            <a:ext cx="1728192" cy="23762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4" descr="C:\Documents and Settings\Admin\Рабочий стол\NHCL3307.jpg"/>
          <p:cNvPicPr>
            <a:picLocks noChangeAspect="1" noChangeArrowheads="1"/>
          </p:cNvPicPr>
          <p:nvPr/>
        </p:nvPicPr>
        <p:blipFill>
          <a:blip r:embed="rId6" cstate="print"/>
          <a:srcRect l="8737" t="3314" r="14083" b="13768"/>
          <a:stretch>
            <a:fillRect/>
          </a:stretch>
        </p:blipFill>
        <p:spPr bwMode="auto">
          <a:xfrm>
            <a:off x="395536" y="3645024"/>
            <a:ext cx="1656184" cy="23749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2" descr="C:\Documents and Settings\Admin\Рабочий стол\Новая папка (2)\GUJA27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60648"/>
            <a:ext cx="1782198" cy="23762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2" descr="C:\Documents and Settings\Admin\Рабочий стол\MYHD3116.jpg"/>
          <p:cNvPicPr>
            <a:picLocks noChangeAspect="1" noChangeArrowheads="1"/>
          </p:cNvPicPr>
          <p:nvPr/>
        </p:nvPicPr>
        <p:blipFill>
          <a:blip r:embed="rId8" cstate="print"/>
          <a:srcRect l="7061" t="13373" r="7061" b="17035"/>
          <a:stretch>
            <a:fillRect/>
          </a:stretch>
        </p:blipFill>
        <p:spPr bwMode="auto">
          <a:xfrm>
            <a:off x="4788024" y="3645024"/>
            <a:ext cx="1656184" cy="23839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" name="Picture 3" descr="C:\Documents and Settings\Admin\Рабочий стол\фото телефон\WOEE3098.jpg"/>
          <p:cNvPicPr>
            <a:picLocks noChangeAspect="1" noChangeArrowheads="1"/>
          </p:cNvPicPr>
          <p:nvPr/>
        </p:nvPicPr>
        <p:blipFill>
          <a:blip r:embed="rId9" cstate="print"/>
          <a:srcRect l="14425" t="9195" r="15054" b="17556"/>
          <a:stretch>
            <a:fillRect/>
          </a:stretch>
        </p:blipFill>
        <p:spPr bwMode="auto">
          <a:xfrm>
            <a:off x="7020272" y="3645024"/>
            <a:ext cx="1714026" cy="23762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advTm="28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9м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5846"/>
            <a:ext cx="39604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Спасибо деду за Победу!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 всей души мы говорим,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Кто от фашизма спас планету,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Мы любим, помним и скорбим...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 них всё говорят награды,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Что так сверкают на груди,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Всё испытавшие солдаты,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Что пол Европы проползли.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Они все шли к великой цели,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 отступая ни на шаг,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 стиснув зубы всё терпели,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Все те кто в мае брал"рейхстаг".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Им нелегко далась Победа,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 все, они пришли с войны,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Герои, что прошли пол света,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Защитники своей страны.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 протяжении поколений,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Их подвиг будет не забыт,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 память о своих героях,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Народ на веки сохранит...</a:t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4" name="Picture 38" descr="https://otvet.imgsmail.ru/download/251130204_34984d6eff6f957e2dcf1b97a6ce9802_800.png"/>
          <p:cNvPicPr>
            <a:picLocks noChangeAspect="1" noChangeArrowheads="1"/>
          </p:cNvPicPr>
          <p:nvPr/>
        </p:nvPicPr>
        <p:blipFill>
          <a:blip r:embed="rId3" cstate="print"/>
          <a:srcRect t="23625" r="-169" b="14951"/>
          <a:stretch>
            <a:fillRect/>
          </a:stretch>
        </p:blipFill>
        <p:spPr bwMode="auto">
          <a:xfrm>
            <a:off x="4139953" y="1700807"/>
            <a:ext cx="4708206" cy="3270593"/>
          </a:xfrm>
          <a:prstGeom prst="rect">
            <a:avLst/>
          </a:prstGeom>
          <a:noFill/>
        </p:spPr>
      </p:pic>
    </p:spTree>
  </p:cSld>
  <p:clrMapOvr>
    <a:masterClrMapping/>
  </p:clrMapOvr>
  <p:transition advTm="19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T4CTUPCNHN5M-1243394413-526</_dlc_DocId>
    <_dlc_DocIdUrl xmlns="c71519f2-859d-46c1-a1b6-2941efed936d">
      <Url>http://edu-sps.koiro.local/chuhloma/duimovochka/2/_layouts/15/DocIdRedir.aspx?ID=T4CTUPCNHN5M-1243394413-526</Url>
      <Description>T4CTUPCNHN5M-1243394413-526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FA644CFA3232649B743ADEAEC21FE88" ma:contentTypeVersion="1" ma:contentTypeDescription="Создание документа." ma:contentTypeScope="" ma:versionID="f5d2ef320b62642ad29f13b2c8fa8eb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282AD2-FCF7-4814-9BC8-150698F0C636}"/>
</file>

<file path=customXml/itemProps2.xml><?xml version="1.0" encoding="utf-8"?>
<ds:datastoreItem xmlns:ds="http://schemas.openxmlformats.org/officeDocument/2006/customXml" ds:itemID="{5B08C686-36C1-4CF0-A845-6FF08FD815DF}"/>
</file>

<file path=customXml/itemProps3.xml><?xml version="1.0" encoding="utf-8"?>
<ds:datastoreItem xmlns:ds="http://schemas.openxmlformats.org/officeDocument/2006/customXml" ds:itemID="{F17CC908-3E69-48A4-9FF3-AC406E21EBFB}"/>
</file>

<file path=customXml/itemProps4.xml><?xml version="1.0" encoding="utf-8"?>
<ds:datastoreItem xmlns:ds="http://schemas.openxmlformats.org/officeDocument/2006/customXml" ds:itemID="{B0685714-894A-4594-A7C4-4E6F3451820C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</Words>
  <Application>Microsoft Office PowerPoint</Application>
  <PresentationFormat>Экран (4:3)</PresentationFormat>
  <Paragraphs>13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2020-05-03T18:11:26Z</dcterms:created>
  <dcterms:modified xsi:type="dcterms:W3CDTF">2020-05-03T19:25:28Z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0x0101003FA644CFA3232649B743ADEAEC21FE88</vt:lpwstr>
  </property>
  <property fmtid="{D5CDD505-2E9C-101B-9397-08002B2CF9AE}" pid="3" name="_dlc_DocIdItemGuid">
    <vt:lpwstr>69bdcf25-9fe8-4e57-b67e-140d7b760c68</vt:lpwstr>
  </property>
</Properties>
</file>