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2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1EB3-3109-467C-8B90-E52898FD4FA4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4B640-008D-47ED-8C67-8DCBB304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\Рабочий стол\1299558520_8marta025.jpg"/>
          <p:cNvPicPr/>
          <p:nvPr/>
        </p:nvPicPr>
        <p:blipFill>
          <a:blip r:embed="rId2" cstate="print"/>
          <a:srcRect r="5669" b="8456"/>
          <a:stretch>
            <a:fillRect/>
          </a:stretch>
        </p:blipFill>
        <p:spPr bwMode="auto">
          <a:xfrm flipH="1">
            <a:off x="3357554" y="2643182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260649"/>
            <a:ext cx="878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МКДОУ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Введенский  детский сад  </a:t>
            </a:r>
            <a:r>
              <a:rPr lang="ru-RU" sz="24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Дюймовочка</a:t>
            </a:r>
            <a:r>
              <a:rPr lang="ru-RU" sz="2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1" y="1142984"/>
            <a:ext cx="81439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Утренник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4400" b="1" i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«Всё для милой мамочки»</a:t>
            </a:r>
            <a:endParaRPr lang="ru-RU" sz="4400" b="1" i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6072207"/>
            <a:ext cx="50243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Старшая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разновозрастная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</a:t>
            </a:r>
          </a:p>
          <a:p>
            <a:pPr algn="ctr"/>
            <a:r>
              <a:rPr lang="ru-RU" sz="16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2014г</a:t>
            </a:r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43039" y="5429264"/>
            <a:ext cx="102870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 музыкальный руководитель Родионова О.В.</a:t>
            </a:r>
            <a:endParaRPr lang="ru-RU" sz="20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CIM\113___10\IMG_2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4357686" cy="3268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F:\DCIM\113___10\IMG_2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11" y="857232"/>
            <a:ext cx="4286474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0"/>
            <a:ext cx="67866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волка с козлятами </a:t>
            </a:r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13___10\IMG_2521.JPG"/>
          <p:cNvPicPr>
            <a:picLocks noChangeAspect="1" noChangeArrowheads="1"/>
          </p:cNvPicPr>
          <p:nvPr/>
        </p:nvPicPr>
        <p:blipFill>
          <a:blip r:embed="rId2" cstate="print"/>
          <a:srcRect r="13703"/>
          <a:stretch>
            <a:fillRect/>
          </a:stretch>
        </p:blipFill>
        <p:spPr bwMode="auto">
          <a:xfrm>
            <a:off x="1357290" y="857232"/>
            <a:ext cx="6286544" cy="5463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1" y="0"/>
            <a:ext cx="8501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Хорошо,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сказочка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кончается</a:t>
            </a:r>
            <a:endParaRPr lang="ru-RU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DCIM\113___10\IMG_2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38172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F:\DCIM\113___10\IMG_2531.JPG"/>
          <p:cNvPicPr>
            <a:picLocks noChangeAspect="1" noChangeArrowheads="1"/>
          </p:cNvPicPr>
          <p:nvPr/>
        </p:nvPicPr>
        <p:blipFill>
          <a:blip r:embed="rId3" cstate="print"/>
          <a:srcRect l="23729" t="560"/>
          <a:stretch>
            <a:fillRect/>
          </a:stretch>
        </p:blipFill>
        <p:spPr bwMode="auto">
          <a:xfrm rot="5400000">
            <a:off x="5101150" y="2614098"/>
            <a:ext cx="3811864" cy="3727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5" y="285728"/>
            <a:ext cx="864396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для мам: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«Узнай своего ребёнка по голосу»</a:t>
            </a:r>
            <a:endParaRPr lang="ru-RU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DCIM\113___10\IMG_2526.JPG"/>
          <p:cNvPicPr>
            <a:picLocks noChangeAspect="1" noChangeArrowheads="1"/>
          </p:cNvPicPr>
          <p:nvPr/>
        </p:nvPicPr>
        <p:blipFill>
          <a:blip r:embed="rId2" cstate="print"/>
          <a:srcRect l="10843" b="12048"/>
          <a:stretch>
            <a:fillRect/>
          </a:stretch>
        </p:blipFill>
        <p:spPr bwMode="auto">
          <a:xfrm>
            <a:off x="214282" y="1071546"/>
            <a:ext cx="408789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F:\DCIM\113___10\IMG_2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608512" cy="3456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428604"/>
            <a:ext cx="68580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подарок маме</a:t>
            </a:r>
            <a:endParaRPr lang="ru-RU" sz="2800" b="1" i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CIM\113___10\IMG_2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667848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3" y="642918"/>
            <a:ext cx="7643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Дети дарят мамам подарки</a:t>
            </a:r>
            <a:endParaRPr lang="ru-RU" sz="2800" b="1" i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DCIM\113___10\IMG_2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69759" y="3312975"/>
            <a:ext cx="3643338" cy="2732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F:\DCIM\113___10\IMG_2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47134" y="1453734"/>
            <a:ext cx="3628513" cy="2721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F:\DCIM\113___10\IMG_2549.JPG"/>
          <p:cNvPicPr>
            <a:picLocks noChangeAspect="1" noChangeArrowheads="1"/>
          </p:cNvPicPr>
          <p:nvPr/>
        </p:nvPicPr>
        <p:blipFill>
          <a:blip r:embed="rId4" cstate="print"/>
          <a:srcRect l="16381" t="27014" r="63"/>
          <a:stretch>
            <a:fillRect/>
          </a:stretch>
        </p:blipFill>
        <p:spPr bwMode="auto">
          <a:xfrm rot="5400000">
            <a:off x="2643809" y="2642547"/>
            <a:ext cx="3724466" cy="2439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285728"/>
            <a:ext cx="63186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с мамами</a:t>
            </a:r>
            <a:endParaRPr lang="ru-RU" sz="2800" b="1" i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13___10\IMG_2479.JPG"/>
          <p:cNvPicPr>
            <a:picLocks noChangeAspect="1" noChangeArrowheads="1"/>
          </p:cNvPicPr>
          <p:nvPr/>
        </p:nvPicPr>
        <p:blipFill>
          <a:blip r:embed="rId2" cstate="print"/>
          <a:srcRect t="2778" r="2088" b="13889"/>
          <a:stretch>
            <a:fillRect/>
          </a:stretch>
        </p:blipFill>
        <p:spPr bwMode="auto">
          <a:xfrm>
            <a:off x="428596" y="1142984"/>
            <a:ext cx="8431915" cy="5382073"/>
          </a:xfrm>
          <a:prstGeom prst="round2DiagRect">
            <a:avLst>
              <a:gd name="adj1" fmla="val 0"/>
              <a:gd name="adj2" fmla="val 10942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724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Начало праздника.</a:t>
            </a:r>
            <a:endParaRPr lang="ru-RU" sz="2800" b="1" i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13___10\IMG_2483.JPG"/>
          <p:cNvPicPr>
            <a:picLocks noChangeAspect="1" noChangeArrowheads="1"/>
          </p:cNvPicPr>
          <p:nvPr/>
        </p:nvPicPr>
        <p:blipFill>
          <a:blip r:embed="rId2" cstate="print"/>
          <a:srcRect l="9375" t="3125" r="15629" b="9375"/>
          <a:stretch>
            <a:fillRect/>
          </a:stretch>
        </p:blipFill>
        <p:spPr bwMode="auto">
          <a:xfrm rot="5400000">
            <a:off x="-21082" y="2549474"/>
            <a:ext cx="4361627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DCIM\113___10\IMG_2527.JPG"/>
          <p:cNvPicPr>
            <a:picLocks noChangeAspect="1" noChangeArrowheads="1"/>
          </p:cNvPicPr>
          <p:nvPr/>
        </p:nvPicPr>
        <p:blipFill>
          <a:blip r:embed="rId3" cstate="print"/>
          <a:srcRect l="26117" r="8059" b="2104"/>
          <a:stretch>
            <a:fillRect/>
          </a:stretch>
        </p:blipFill>
        <p:spPr bwMode="auto">
          <a:xfrm>
            <a:off x="5004048" y="188640"/>
            <a:ext cx="3873534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41781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Поздравление стихами</a:t>
            </a:r>
            <a:endParaRPr lang="ru-RU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13___10\IMG_2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9"/>
            <a:ext cx="7572428" cy="5679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7" y="500042"/>
            <a:ext cx="71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гости к сказке. </a:t>
            </a:r>
            <a:endParaRPr lang="ru-RU" sz="2800" b="1" i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13___10\IMG_2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876"/>
            <a:ext cx="4381697" cy="3286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F:\DCIM\113___10\IMG_2505.JPG"/>
          <p:cNvPicPr>
            <a:picLocks noChangeAspect="1" noChangeArrowheads="1"/>
          </p:cNvPicPr>
          <p:nvPr/>
        </p:nvPicPr>
        <p:blipFill>
          <a:blip r:embed="rId3" cstate="print"/>
          <a:srcRect l="17119" t="23239" r="5852" b="5435"/>
          <a:stretch>
            <a:fillRect/>
          </a:stretch>
        </p:blipFill>
        <p:spPr bwMode="auto">
          <a:xfrm>
            <a:off x="214282" y="1000108"/>
            <a:ext cx="4451986" cy="3091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F:\DCIM\113___10\IMG_2488.JPG"/>
          <p:cNvPicPr>
            <a:picLocks noChangeAspect="1" noChangeArrowheads="1"/>
          </p:cNvPicPr>
          <p:nvPr/>
        </p:nvPicPr>
        <p:blipFill>
          <a:blip r:embed="rId4" cstate="print"/>
          <a:srcRect l="17075" t="2843"/>
          <a:stretch>
            <a:fillRect/>
          </a:stretch>
        </p:blipFill>
        <p:spPr bwMode="auto">
          <a:xfrm rot="5400000">
            <a:off x="5191638" y="880536"/>
            <a:ext cx="3917139" cy="3441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500042"/>
            <a:ext cx="72866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«Волк и семеро козлят»</a:t>
            </a:r>
            <a:endParaRPr lang="ru-RU" sz="2800" b="1" i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13___10\IMG_2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19755" y="1995295"/>
            <a:ext cx="5103283" cy="3827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F:\DCIM\113___10\IMG_2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2083" y="1833663"/>
            <a:ext cx="4953258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80724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Пляска  козляток  с мамой- козой</a:t>
            </a:r>
            <a:endParaRPr lang="ru-RU" sz="2800" b="1" i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13___10\IMG_2503.JPG"/>
          <p:cNvPicPr>
            <a:picLocks noChangeAspect="1" noChangeArrowheads="1"/>
          </p:cNvPicPr>
          <p:nvPr/>
        </p:nvPicPr>
        <p:blipFill>
          <a:blip r:embed="rId2" cstate="print"/>
          <a:srcRect l="18333" r="8337" b="2222"/>
          <a:stretch>
            <a:fillRect/>
          </a:stretch>
        </p:blipFill>
        <p:spPr bwMode="auto">
          <a:xfrm>
            <a:off x="357158" y="428604"/>
            <a:ext cx="4071966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F:\DCIM\113___10\IMG_2504.JPG"/>
          <p:cNvPicPr>
            <a:picLocks noChangeAspect="1" noChangeArrowheads="1"/>
          </p:cNvPicPr>
          <p:nvPr/>
        </p:nvPicPr>
        <p:blipFill>
          <a:blip r:embed="rId3" cstate="print"/>
          <a:srcRect l="21609" t="11864" r="11021" b="1695"/>
          <a:stretch>
            <a:fillRect/>
          </a:stretch>
        </p:blipFill>
        <p:spPr bwMode="auto">
          <a:xfrm>
            <a:off x="4788024" y="2924944"/>
            <a:ext cx="381642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43437" y="1142984"/>
            <a:ext cx="385765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Остались козлятки одни дома…</a:t>
            </a:r>
            <a:endParaRPr lang="ru-RU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13___10\IMG_2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714776" cy="2785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F:\DCIM\113___10\IMG_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3477978" cy="2802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F:\DCIM\113___10\IMG_2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384060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7686" y="4813995"/>
            <a:ext cx="4143404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Козлята делают уборку.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13___10\IMG_2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128645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F:\DCIM\113___10\IMG_2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344630" cy="3258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714356"/>
            <a:ext cx="421484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Приход волка.</a:t>
            </a:r>
            <a:endParaRPr lang="ru-RU" sz="2800" b="1" i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FA644CFA3232649B743ADEAEC21FE88" ma:contentTypeVersion="1" ma:contentTypeDescription="Создание документа." ma:contentTypeScope="" ma:versionID="f5d2ef320b62642ad29f13b2c8fa8eb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T4CTUPCNHN5M-1243394413-439</_dlc_DocId>
    <_dlc_DocIdUrl xmlns="c71519f2-859d-46c1-a1b6-2941efed936d">
      <Url>http://edu-sps.koiro.local/chuhloma/duimovochka/2/_layouts/15/DocIdRedir.aspx?ID=T4CTUPCNHN5M-1243394413-439</Url>
      <Description>T4CTUPCNHN5M-1243394413-439</Description>
    </_dlc_DocIdUrl>
  </documentManagement>
</p:properties>
</file>

<file path=customXml/itemProps1.xml><?xml version="1.0" encoding="utf-8"?>
<ds:datastoreItem xmlns:ds="http://schemas.openxmlformats.org/officeDocument/2006/customXml" ds:itemID="{4FD40B6A-3835-4DAA-8399-53186C523DD1}"/>
</file>

<file path=customXml/itemProps2.xml><?xml version="1.0" encoding="utf-8"?>
<ds:datastoreItem xmlns:ds="http://schemas.openxmlformats.org/officeDocument/2006/customXml" ds:itemID="{289D81CF-D6DF-4AB8-9078-DD09E0F95B09}"/>
</file>

<file path=customXml/itemProps3.xml><?xml version="1.0" encoding="utf-8"?>
<ds:datastoreItem xmlns:ds="http://schemas.openxmlformats.org/officeDocument/2006/customXml" ds:itemID="{021CF8FE-9CEF-4C19-984D-DD4A96C257C5}"/>
</file>

<file path=customXml/itemProps4.xml><?xml version="1.0" encoding="utf-8"?>
<ds:datastoreItem xmlns:ds="http://schemas.openxmlformats.org/officeDocument/2006/customXml" ds:itemID="{F90A3335-AF0E-4AFD-AA86-FF865C537F3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96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</cp:revision>
  <dcterms:created xsi:type="dcterms:W3CDTF">2014-11-30T06:43:46Z</dcterms:created>
  <dcterms:modified xsi:type="dcterms:W3CDTF">2014-12-02T18:04:07Z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0x0101003FA644CFA3232649B743ADEAEC21FE88</vt:lpwstr>
  </property>
  <property fmtid="{D5CDD505-2E9C-101B-9397-08002B2CF9AE}" pid="3" name="_dlc_DocIdItemGuid">
    <vt:lpwstr>a6f1456b-2c8a-4b7c-9374-c185835d7f20</vt:lpwstr>
  </property>
</Properties>
</file>