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80" r:id="rId2"/>
    <p:sldId id="281" r:id="rId3"/>
    <p:sldId id="258" r:id="rId4"/>
    <p:sldId id="264" r:id="rId5"/>
    <p:sldId id="266" r:id="rId6"/>
    <p:sldId id="268" r:id="rId7"/>
    <p:sldId id="267" r:id="rId8"/>
    <p:sldId id="273" r:id="rId9"/>
    <p:sldId id="285" r:id="rId10"/>
    <p:sldId id="284" r:id="rId11"/>
    <p:sldId id="282" r:id="rId12"/>
    <p:sldId id="28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E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A791-B5AE-49F6-98C2-E90296789673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52B1-1E75-4D04-A235-5CBF3E418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952B1-1E75-4D04-A235-5CBF3E418C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Также в нашей школе  с 20 по 1 июня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проводился конкурс-выставка рисунков, посвящённый Международному  Дню защиты детей «Пусть всегда будет мир!»</a:t>
            </a:r>
            <a:endParaRPr lang="ru-RU" sz="2400" dirty="0"/>
          </a:p>
        </p:txBody>
      </p:sp>
      <p:pic>
        <p:nvPicPr>
          <p:cNvPr id="4" name="Содержимое 3" descr="http://konkursydetyam.ru/2020/konkurs_ko_dnju_zashhity_detej_1_ijun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420938"/>
            <a:ext cx="6696744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Фомичёва </a:t>
            </a:r>
            <a:r>
              <a:rPr lang="ru-RU" dirty="0" err="1" smtClean="0">
                <a:solidFill>
                  <a:srgbClr val="FF0000"/>
                </a:solidFill>
              </a:rPr>
              <a:t>анастасия</a:t>
            </a:r>
            <a:r>
              <a:rPr lang="ru-RU" dirty="0" smtClean="0">
                <a:solidFill>
                  <a:srgbClr val="FF0000"/>
                </a:solidFill>
              </a:rPr>
              <a:t> 1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Picture 3" descr="G:\29.05\1 июня\Фомичева Анастасия(1 класс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5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Фомичёва </a:t>
            </a:r>
            <a:r>
              <a:rPr lang="ru-RU" dirty="0" err="1" smtClean="0">
                <a:solidFill>
                  <a:srgbClr val="FF0000"/>
                </a:solidFill>
              </a:rPr>
              <a:t>ульяна</a:t>
            </a:r>
            <a:r>
              <a:rPr lang="ru-RU" dirty="0" smtClean="0">
                <a:solidFill>
                  <a:srgbClr val="FF0000"/>
                </a:solidFill>
              </a:rPr>
              <a:t> 4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G:\29.05\1 июня\Фомичёва Уляна(4 класс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09725"/>
            <a:ext cx="3744416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Иванова е.в.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Учитель начальных классов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29.05\1 июня\Иванова Е.В.(учитель нач.классов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532" y="1772816"/>
            <a:ext cx="595575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Дорогие ребята !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Благодарим всех, кто принял участие в этих конкурсах-выставках! Всем Большое спасибо за проявленную фантазию, творчество, оригинальность Ваших работ!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С праздником вас!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G:\29.05\1 июня\den-zashityi-detey-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336704" cy="432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38076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 преддверии праздника мы предложили учащимся  принять участие в конкурсе-выставке рисунков «Пусть всегда будет мир! 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В День защиты всех детей,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8EE13"/>
                </a:solidFill>
              </a:rPr>
              <a:t>Пусть звучит веселый смех,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B0F0"/>
                </a:solidFill>
              </a:rPr>
              <a:t>Ярко солнце светит вслед,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Никаких не будет бед!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Всех ребят мы поздравляем,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8EE13"/>
                </a:solidFill>
              </a:rPr>
              <a:t>Быть здоровыми желаем,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B0F0"/>
                </a:solidFill>
              </a:rPr>
              <a:t>Светлой радости, подарков,</a:t>
            </a:r>
            <a:br>
              <a:rPr lang="ru-RU" sz="2800" b="1" i="1" dirty="0" smtClean="0">
                <a:solidFill>
                  <a:srgbClr val="00B0F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Каждый день пусть будет ярким!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Кудинова  </a:t>
            </a:r>
            <a:r>
              <a:rPr lang="ru-RU" sz="3200" dirty="0" err="1" smtClean="0">
                <a:solidFill>
                  <a:srgbClr val="FF0000"/>
                </a:solidFill>
              </a:rPr>
              <a:t>ксения</a:t>
            </a:r>
            <a:r>
              <a:rPr lang="ru-RU" sz="3200" dirty="0" smtClean="0">
                <a:solidFill>
                  <a:srgbClr val="FF0000"/>
                </a:solidFill>
              </a:rPr>
              <a:t> 1 класс</a:t>
            </a:r>
            <a:endParaRPr lang="ru-RU" sz="3200" i="1" dirty="0"/>
          </a:p>
        </p:txBody>
      </p:sp>
      <p:pic>
        <p:nvPicPr>
          <p:cNvPr id="5" name="Picture 2" descr="G:\29.05\семья\IMG-20200519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3456383" cy="4485944"/>
          </a:xfrm>
          <a:prstGeom prst="rect">
            <a:avLst/>
          </a:prstGeom>
          <a:noFill/>
        </p:spPr>
      </p:pic>
      <p:pic>
        <p:nvPicPr>
          <p:cNvPr id="11266" name="Picture 2" descr="G:\29.05\1 июня\Кудинова Ксения(1 класс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39858" cy="4464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Никифорова  Дана 6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29.05\1 июня\IMG_4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609725"/>
            <a:ext cx="382495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Кораблёв Владимир 3 класс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29.05\1 июня\Вова К. 1 ию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6408712" cy="4512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Иванов </a:t>
            </a:r>
            <a:r>
              <a:rPr lang="ru-RU" sz="3200" i="1" dirty="0" err="1" smtClean="0">
                <a:solidFill>
                  <a:srgbClr val="FF0000"/>
                </a:solidFill>
              </a:rPr>
              <a:t>макар</a:t>
            </a:r>
            <a:r>
              <a:rPr lang="ru-RU" sz="3200" i="1" dirty="0" smtClean="0">
                <a:solidFill>
                  <a:srgbClr val="FF0000"/>
                </a:solidFill>
              </a:rPr>
              <a:t> 1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29.05\1 июня\Иванов Макар(1 класс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7"/>
            <a:ext cx="6624736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Кораблёв </a:t>
            </a:r>
            <a:r>
              <a:rPr lang="ru-RU" sz="3200" i="1" dirty="0" err="1" smtClean="0">
                <a:solidFill>
                  <a:srgbClr val="FF0000"/>
                </a:solidFill>
              </a:rPr>
              <a:t>игнат</a:t>
            </a:r>
            <a:r>
              <a:rPr lang="ru-RU" sz="3200" i="1" dirty="0" smtClean="0">
                <a:solidFill>
                  <a:srgbClr val="FF0000"/>
                </a:solidFill>
              </a:rPr>
              <a:t> 1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G:\29.05\1 июня\Кораблёв Игнат(1 класс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55272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Ефимова </a:t>
            </a:r>
            <a:r>
              <a:rPr lang="ru-RU" sz="3200" i="1" dirty="0" err="1" smtClean="0">
                <a:solidFill>
                  <a:srgbClr val="FF0000"/>
                </a:solidFill>
              </a:rPr>
              <a:t>маргарита</a:t>
            </a:r>
            <a:r>
              <a:rPr lang="ru-RU" sz="3200" i="1" dirty="0" smtClean="0">
                <a:solidFill>
                  <a:srgbClr val="FF0000"/>
                </a:solidFill>
              </a:rPr>
              <a:t> 4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29.05\1 июня\Ефимова Рита(4 класс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4464496" cy="511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Черняева вероника 1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G:\29.05\1 июня\Черняева Вероника (1 класс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62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EC6EF9C01812478092CA95ACB33AFB" ma:contentTypeVersion="1" ma:contentTypeDescription="Создание документа." ma:contentTypeScope="" ma:versionID="0d55152c21c20ed10fc02e3e29cd4a85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T4CTUPCNHN5M-623850045-46</_dlc_DocId>
    <_dlc_DocIdUrl xmlns="c71519f2-859d-46c1-a1b6-2941efed936d">
      <Url>http://xn--44-6kcadhwnl3cfdx.xn--p1ai/chuhloma/Ved/1/sodrusch/organisaziya/_layouts/15/DocIdRedir.aspx?ID=T4CTUPCNHN5M-623850045-46</Url>
      <Description>T4CTUPCNHN5M-623850045-46</Description>
    </_dlc_DocIdUrl>
  </documentManagement>
</p:properties>
</file>

<file path=customXml/itemProps1.xml><?xml version="1.0" encoding="utf-8"?>
<ds:datastoreItem xmlns:ds="http://schemas.openxmlformats.org/officeDocument/2006/customXml" ds:itemID="{BDCCCFE7-6372-4B8A-80B8-59CBA331EAB6}"/>
</file>

<file path=customXml/itemProps2.xml><?xml version="1.0" encoding="utf-8"?>
<ds:datastoreItem xmlns:ds="http://schemas.openxmlformats.org/officeDocument/2006/customXml" ds:itemID="{18B50BF8-1710-4F48-B35C-6451524FA2A9}"/>
</file>

<file path=customXml/itemProps3.xml><?xml version="1.0" encoding="utf-8"?>
<ds:datastoreItem xmlns:ds="http://schemas.openxmlformats.org/officeDocument/2006/customXml" ds:itemID="{D93E3B1F-156F-4747-96B9-FCFBED2F0E06}"/>
</file>

<file path=customXml/itemProps4.xml><?xml version="1.0" encoding="utf-8"?>
<ds:datastoreItem xmlns:ds="http://schemas.openxmlformats.org/officeDocument/2006/customXml" ds:itemID="{25FECD6B-72B4-48AD-81B9-5FE4ADEB5E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69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Также в нашей школе  с 20 по 1 июня  проводился конкурс-выставка рисунков, посвящённый Международному  Дню защиты детей «Пусть всегда будет мир!»</vt:lpstr>
      <vt:lpstr>В преддверии праздника мы предложили учащимся  принять участие в конкурсе-выставке рисунков «Пусть всегда будет мир! »</vt:lpstr>
      <vt:lpstr>Кудинова  ксения 1 класс</vt:lpstr>
      <vt:lpstr>Никифорова  Дана 6 класс</vt:lpstr>
      <vt:lpstr>Кораблёв Владимир 3 класс </vt:lpstr>
      <vt:lpstr>Иванов макар 1 класс</vt:lpstr>
      <vt:lpstr>Кораблёв игнат 1 класс</vt:lpstr>
      <vt:lpstr>Ефимова маргарита 4 класс</vt:lpstr>
      <vt:lpstr>Черняева вероника 1 класс</vt:lpstr>
      <vt:lpstr>Фомичёва анастасия 1 класс</vt:lpstr>
      <vt:lpstr>Фомичёва ульяна 4 класс</vt:lpstr>
      <vt:lpstr>Иванова е.в.  Учитель начальных классов</vt:lpstr>
      <vt:lpstr>Дорогие ребята !  Благодарим всех, кто принял участие в этих конкурсах-выставках! Всем Большое спасибо за проявленную фантазию, творчество, оригинальность Ваших работ!   С праздником вас!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встречаем День Победы!» </dc:title>
  <dc:creator>Admin</dc:creator>
  <cp:lastModifiedBy>Галина</cp:lastModifiedBy>
  <cp:revision>77</cp:revision>
  <dcterms:created xsi:type="dcterms:W3CDTF">2020-05-06T09:31:17Z</dcterms:created>
  <dcterms:modified xsi:type="dcterms:W3CDTF">2020-06-02T13:26:26Z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0x01010098EC6EF9C01812478092CA95ACB33AFB</vt:lpwstr>
  </property>
  <property fmtid="{D5CDD505-2E9C-101B-9397-08002B2CF9AE}" pid="3" name="_dlc_DocIdItemGuid">
    <vt:lpwstr>675b231a-9b30-473b-a12a-fe9caa52f36d</vt:lpwstr>
  </property>
</Properties>
</file>