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1EBA1-78D5-43E0-8734-656EF8A00F05}" type="datetimeFigureOut">
              <a:rPr lang="ru-RU" smtClean="0"/>
              <a:pPr/>
              <a:t>12.01.2018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6F546-E4E7-4406-BC04-C5D4B6FC2D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tyl.veryphoto.ru/img-q5y5x5n4g40414y5r4l4k4w546j5o4n4o4n5j4t4s2l406/wp-content/uploads/2013/02/MirNasekPrintMinize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Неделя окружающего мира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МКОУ Введенская средняя общеобразовательная школа им. В.З.Ершова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Организатор предметной недели: </a:t>
            </a:r>
            <a:r>
              <a:rPr lang="ru-RU" sz="2000" dirty="0" err="1" smtClean="0">
                <a:solidFill>
                  <a:srgbClr val="C00000"/>
                </a:solidFill>
              </a:rPr>
              <a:t>Сандалова</a:t>
            </a:r>
            <a:r>
              <a:rPr lang="ru-RU" sz="2000" dirty="0" smtClean="0">
                <a:solidFill>
                  <a:srgbClr val="C00000"/>
                </a:solidFill>
              </a:rPr>
              <a:t> Наталья Николаевна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(с 18.12 по 22.12. 2017г.)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00.infourok.ru/images/doc/150/173266/640/img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Понедельник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09120"/>
            <a:ext cx="2520280" cy="1890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95536" y="1412777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Открытие недели по окружающему миру «Замечательная планета</a:t>
            </a:r>
            <a:r>
              <a:rPr lang="ru-RU" sz="2400" dirty="0" smtClean="0">
                <a:solidFill>
                  <a:srgbClr val="002060"/>
                </a:solidFill>
              </a:rPr>
              <a:t>» (1 – 4 классы), вручение маршрутных листов, выполнение рисунков на тему «Замечательная планета»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772816"/>
            <a:ext cx="2520280" cy="192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252028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00.infourok.ru/images/doc/150/173266/640/img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Понедельник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1872208" cy="1404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268760"/>
            <a:ext cx="2016224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340768"/>
            <a:ext cx="1944216" cy="1458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268760"/>
            <a:ext cx="2123728" cy="1592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013176"/>
            <a:ext cx="2088232" cy="1566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5013176"/>
            <a:ext cx="2232248" cy="1674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4869160"/>
            <a:ext cx="2160240" cy="1620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2924944"/>
            <a:ext cx="2304256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176" y="2996952"/>
            <a:ext cx="2232248" cy="1674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9" y="2942946"/>
            <a:ext cx="2376264" cy="1782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00.infourok.ru/images/doc/150/173266/640/img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Вторник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2376264" cy="1782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39553" y="1916832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Команда «Светлячки»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1916832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Команда «Муравьи»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1340768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Викторина «Таинственный мир растений»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20888"/>
            <a:ext cx="2448272" cy="1836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437112"/>
            <a:ext cx="2448272" cy="1836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365104"/>
            <a:ext cx="2651787" cy="198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00.infourok.ru/images/doc/150/173266/640/img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Среда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0828"/>
            <a:ext cx="1872208" cy="14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429000"/>
            <a:ext cx="1872208" cy="14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63688" y="1268760"/>
            <a:ext cx="583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</a:t>
            </a:r>
            <a:r>
              <a:rPr lang="ru-RU" sz="2400" dirty="0" smtClean="0">
                <a:solidFill>
                  <a:srgbClr val="002060"/>
                </a:solidFill>
              </a:rPr>
              <a:t>Олимпиада </a:t>
            </a:r>
            <a:r>
              <a:rPr lang="ru-RU" sz="2400" dirty="0">
                <a:solidFill>
                  <a:srgbClr val="002060"/>
                </a:solidFill>
              </a:rPr>
              <a:t>по окружающему миру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941168"/>
            <a:ext cx="1872208" cy="14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573015" y="7677472"/>
            <a:ext cx="10002144" cy="750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2060848"/>
            <a:ext cx="2088232" cy="156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3861048"/>
            <a:ext cx="2160240" cy="1620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2204864"/>
            <a:ext cx="2016224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4149080"/>
            <a:ext cx="2088232" cy="156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00.infourok.ru/images/doc/150/173266/640/img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Четверг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97772"/>
            <a:ext cx="2304256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971600" y="1412777"/>
            <a:ext cx="6696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</a:t>
            </a:r>
            <a:r>
              <a:rPr lang="ru-RU" sz="2400" dirty="0" smtClean="0">
                <a:solidFill>
                  <a:srgbClr val="002060"/>
                </a:solidFill>
              </a:rPr>
              <a:t>Интеллектуальная </a:t>
            </a:r>
            <a:r>
              <a:rPr lang="ru-RU" sz="2400" dirty="0">
                <a:solidFill>
                  <a:srgbClr val="002060"/>
                </a:solidFill>
              </a:rPr>
              <a:t>игра «В мире животных»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988840"/>
            <a:ext cx="2736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Команда «Светлячки»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1988840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Команда «Муравьи»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564904"/>
            <a:ext cx="2376264" cy="1782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437112"/>
            <a:ext cx="288032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00.infourok.ru/images/doc/150/173266/640/img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Пятница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1268760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Подведение итогов недели, награждение победителей.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700808"/>
            <a:ext cx="1872208" cy="14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0808"/>
            <a:ext cx="1872208" cy="14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628800"/>
            <a:ext cx="1800200" cy="13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8"/>
            <a:ext cx="1781738" cy="13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3212976"/>
            <a:ext cx="1656184" cy="124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3212976"/>
            <a:ext cx="182420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3212976"/>
            <a:ext cx="1848205" cy="138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9824" y="3212976"/>
            <a:ext cx="1584176" cy="118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1628800"/>
            <a:ext cx="1835696" cy="137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4725144"/>
            <a:ext cx="2092757" cy="156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11760" y="4725144"/>
            <a:ext cx="1944216" cy="145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4725144"/>
            <a:ext cx="182420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32240" y="4725144"/>
            <a:ext cx="201622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00.infourok.ru/images/doc/150/173266/640/img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Пятница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3116164" cy="2337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212976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123728" y="1412776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      Награждение </a:t>
            </a:r>
            <a:r>
              <a:rPr lang="ru-RU" sz="2400" dirty="0">
                <a:solidFill>
                  <a:srgbClr val="002060"/>
                </a:solidFill>
              </a:rPr>
              <a:t>команд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tyl.veryphoto.ru/img-q5y5x5n4g40414y5r4l4k4w546j5o4n4o4n5j4t4s2l406/wp-content/uploads/2013/02/MirNasekPrintMinize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85992"/>
            <a:ext cx="6486548" cy="2071702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C00000"/>
                </a:solidFill>
              </a:rPr>
              <a:t>Молодцы!</a:t>
            </a:r>
            <a:endParaRPr lang="ru-RU" sz="8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AC1F54E4BCF814199CA97FD0470A760" ma:contentTypeVersion="1" ma:contentTypeDescription="Создание документа." ma:contentTypeScope="" ma:versionID="a3ba03370f6e6b66640e6c5cb4a6a716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ffa5264f57cd45d0824f5e35b57f2a87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T4CTUPCNHN5M-1332907118-14</_dlc_DocId>
    <_dlc_DocIdUrl xmlns="c71519f2-859d-46c1-a1b6-2941efed936d">
      <Url>http://edu-sps.koiro.local/chuhloma/Ved/1/obrasovanie/meropr2.2/_layouts/15/DocIdRedir.aspx?ID=T4CTUPCNHN5M-1332907118-14</Url>
      <Description>T4CTUPCNHN5M-1332907118-14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3D1F0DD-6601-4F38-955B-636A39A300E2}"/>
</file>

<file path=customXml/itemProps2.xml><?xml version="1.0" encoding="utf-8"?>
<ds:datastoreItem xmlns:ds="http://schemas.openxmlformats.org/officeDocument/2006/customXml" ds:itemID="{41DFF13C-5175-429D-8D79-6A62FCD1A9D6}"/>
</file>

<file path=customXml/itemProps3.xml><?xml version="1.0" encoding="utf-8"?>
<ds:datastoreItem xmlns:ds="http://schemas.openxmlformats.org/officeDocument/2006/customXml" ds:itemID="{D8FF0ED8-2FE4-4ECF-8221-696A8F962505}"/>
</file>

<file path=customXml/itemProps4.xml><?xml version="1.0" encoding="utf-8"?>
<ds:datastoreItem xmlns:ds="http://schemas.openxmlformats.org/officeDocument/2006/customXml" ds:itemID="{B66973D8-749E-432C-85FD-662CEEC248A4}"/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107</Words>
  <Application>Microsoft Office PowerPoint</Application>
  <PresentationFormat>Экран (4:3)</PresentationFormat>
  <Paragraphs>22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Неделя окружающего мира</vt:lpstr>
      <vt:lpstr>Понедельник </vt:lpstr>
      <vt:lpstr>Понедельник </vt:lpstr>
      <vt:lpstr>Вторник </vt:lpstr>
      <vt:lpstr>Среда </vt:lpstr>
      <vt:lpstr>Четверг </vt:lpstr>
      <vt:lpstr>Пятница </vt:lpstr>
      <vt:lpstr>Пятница </vt:lpstr>
      <vt:lpstr>Слайд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24</cp:revision>
  <dcterms:created xsi:type="dcterms:W3CDTF">2018-01-08T19:35:12Z</dcterms:created>
  <dcterms:modified xsi:type="dcterms:W3CDTF">2018-01-12T10:12:05Z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0x010100CAC1F54E4BCF814199CA97FD0470A760</vt:lpwstr>
  </property>
  <property fmtid="{D5CDD505-2E9C-101B-9397-08002B2CF9AE}" pid="3" name="_dlc_DocIdItemGuid">
    <vt:lpwstr>f74cd0b8-1185-4423-84eb-f3fcda8ee7d6</vt:lpwstr>
  </property>
</Properties>
</file>