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7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60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72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12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7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7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8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48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0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0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3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11E6-1C06-4507-8463-FB2B9984228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992D-2FF5-41BC-9B3C-897498629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2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1785926"/>
            <a:ext cx="5976664" cy="2800405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1" dirty="0" smtClean="0">
                <a:solidFill>
                  <a:srgbClr val="002060"/>
                </a:solidFill>
              </a:rPr>
              <a:t>Тема урока: Преобразование целого выражения в многочлен.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35100" y="500042"/>
            <a:ext cx="7499350" cy="9175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Выполнить в тетрадь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14422"/>
            <a:ext cx="5286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Приведите подобные слагаемые: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0,7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-1,6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+ 3,1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1.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Раскройте скобки:</a:t>
            </a:r>
          </a:p>
          <a:p>
            <a:pPr>
              <a:buFont typeface="Wingdings 2" pitchFamily="18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7)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-3,2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(-2 – 3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-(0,9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1187624" y="1052736"/>
                <a:ext cx="6984776" cy="468052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>
                    <a:solidFill>
                      <a:srgbClr val="0070C0"/>
                    </a:solidFill>
                  </a:rPr>
                  <a:t>Выражения, составленные из чисел и переменных с помощью действий сложения, вычитания, умножения и деления на число, отличное от нуля, называются целыми выражениями. </a:t>
                </a:r>
                <a:br>
                  <a:rPr lang="ru-RU" sz="2800" dirty="0" smtClean="0">
                    <a:solidFill>
                      <a:srgbClr val="0070C0"/>
                    </a:solidFill>
                  </a:rPr>
                </a:br>
                <a:r>
                  <a:rPr lang="ru-RU" sz="2800" dirty="0">
                    <a:solidFill>
                      <a:srgbClr val="0070C0"/>
                    </a:solidFill>
                  </a:rPr>
                  <a:t/>
                </a:r>
                <a:br>
                  <a:rPr lang="ru-RU" sz="2800" dirty="0">
                    <a:solidFill>
                      <a:srgbClr val="0070C0"/>
                    </a:solidFill>
                  </a:rPr>
                </a:br>
                <a:r>
                  <a:rPr lang="ru-RU" sz="2800" dirty="0" smtClean="0">
                    <a:solidFill>
                      <a:srgbClr val="0070C0"/>
                    </a:solidFill>
                  </a:rPr>
                  <a:t>Например:    47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0070C0"/>
                    </a:solidFill>
                  </a:rPr>
                  <a:t> - 12 у + 8;</a:t>
                </a:r>
                <a:br>
                  <a:rPr lang="ru-RU" sz="2800" dirty="0" smtClean="0">
                    <a:solidFill>
                      <a:srgbClr val="0070C0"/>
                    </a:solidFill>
                  </a:rPr>
                </a:br>
                <a:r>
                  <a:rPr lang="ru-RU" sz="2800" dirty="0" smtClean="0">
                    <a:solidFill>
                      <a:srgbClr val="0070C0"/>
                    </a:solidFill>
                  </a:rPr>
                  <a:t>  5</a:t>
                </a:r>
                <a:r>
                  <a:rPr lang="en-CA" sz="2800" i="1" dirty="0" smtClean="0">
                    <a:solidFill>
                      <a:srgbClr val="0070C0"/>
                    </a:solidFill>
                  </a:rPr>
                  <a:t>b</a:t>
                </a:r>
                <a:r>
                  <a:rPr lang="ru-RU" sz="2800" dirty="0" smtClean="0">
                    <a:solidFill>
                      <a:srgbClr val="0070C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(2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−7)</m:t>
                        </m:r>
                      </m:num>
                      <m:den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800" dirty="0" smtClean="0">
                    <a:solidFill>
                      <a:srgbClr val="0070C0"/>
                    </a:solidFill>
                  </a:rPr>
                  <a:t/>
                </a:r>
                <a:r>
                  <a:rPr lang="ru-RU" sz="2800" dirty="0" smtClean="0">
                    <a:solidFill>
                      <a:srgbClr val="0070C0"/>
                    </a:solidFill>
                  </a:rPr>
                  <a:t>-  </a:t>
                </a:r>
                <a:r>
                  <a:rPr lang="ru-RU" sz="2800" b="1" i="1" dirty="0" smtClean="0">
                    <a:solidFill>
                      <a:srgbClr val="0070C0"/>
                    </a:solidFill>
                  </a:rPr>
                  <a:t>целые выражения</a:t>
                </a:r>
                <a:endParaRPr lang="ru-RU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7624" y="1052736"/>
                <a:ext cx="6984776" cy="4680520"/>
              </a:xfrm>
              <a:blipFill rotWithShape="1">
                <a:blip r:embed="rId3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12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4249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908720"/>
                <a:ext cx="7200800" cy="489654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i="1" dirty="0" smtClean="0">
                    <a:solidFill>
                      <a:srgbClr val="0070C0"/>
                    </a:solidFill>
                  </a:rPr>
                  <a:t>Любое целое выражение можно представить в виде многочлена.</a:t>
                </a:r>
                <a:br>
                  <a:rPr lang="ru-RU" sz="2800" i="1" dirty="0" smtClean="0">
                    <a:solidFill>
                      <a:srgbClr val="0070C0"/>
                    </a:solidFill>
                  </a:rPr>
                </a:br>
                <a:r>
                  <a:rPr lang="ru-RU" sz="2800" i="1" dirty="0" smtClean="0">
                    <a:solidFill>
                      <a:srgbClr val="0070C0"/>
                    </a:solidFill>
                  </a:rPr>
                  <a:t/>
                </a:r>
                <a:br>
                  <a:rPr lang="ru-RU" sz="2800" i="1" dirty="0" smtClean="0">
                    <a:solidFill>
                      <a:srgbClr val="0070C0"/>
                    </a:solidFill>
                  </a:rPr>
                </a:br>
                <a:r>
                  <a:rPr lang="ru-RU" sz="2800" dirty="0" smtClean="0"/>
                  <a:t>Например: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</a:rPr>
                          <m:t>+4)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(х – 4)(х + 4)(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+ 16)=</a:t>
                </a:r>
                <a:br>
                  <a:rPr lang="ru-RU" sz="2800" dirty="0" smtClean="0"/>
                </a:br>
                <a:r>
                  <a:rPr lang="ru-RU" sz="2800" dirty="0"/>
                  <a:t/>
                </a:r>
                <a:br>
                  <a:rPr lang="ru-RU" sz="2800" dirty="0"/>
                </a:br>
                <a:r>
                  <a:rPr lang="ru-RU" sz="2800" dirty="0" smtClean="0"/>
                  <a:t>Выполнить преобразование самостоятельно в тетради.</a:t>
                </a:r>
                <a:br>
                  <a:rPr lang="ru-RU" sz="2800" dirty="0" smtClean="0"/>
                </a:br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908720"/>
                <a:ext cx="7200800" cy="4896544"/>
              </a:xfrm>
              <a:blipFill rotWithShape="1">
                <a:blip r:embed="rId3"/>
                <a:stretch>
                  <a:fillRect l="-1692" r="-2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7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0"/>
            <a:ext cx="842493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20688"/>
                <a:ext cx="8229600" cy="50405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/>
                  <a:t>  Проверим правильность выполнения задания:</a:t>
                </a:r>
                <a:br>
                  <a:rPr lang="ru-RU" sz="2800" dirty="0" smtClean="0"/>
                </a:br>
                <a:r>
                  <a:rPr lang="ru-RU" sz="2800" dirty="0"/>
                  <a:t/>
                </a:r>
                <a:r>
                  <a:rPr lang="ru-RU" sz="28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</a:rPr>
                          <m:t>+4)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(х – 4)(х + 4)(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+ 16)=</a:t>
                </a:r>
                <a:br>
                  <a:rPr lang="ru-RU" sz="2800" dirty="0" smtClean="0"/>
                </a:br>
                <a:r>
                  <a:rPr lang="ru-RU" sz="2800" dirty="0" smtClean="0"/>
                  <a:t/>
                </a:r>
                <a:br>
                  <a:rPr lang="ru-RU" sz="2800" dirty="0" smtClean="0"/>
                </a:br>
                <a:r>
                  <a:rPr lang="ru-RU" sz="2800" dirty="0" smtClean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- 16)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/>
                </a:r>
                <a:r>
                  <a:rPr lang="ru-RU" sz="2800" dirty="0"/>
                  <a:t>+</a:t>
                </a:r>
                <a:r>
                  <a:rPr lang="ru-RU" sz="2800" dirty="0" smtClean="0"/>
                  <a:t> 16) =</a:t>
                </a:r>
                <a:br>
                  <a:rPr lang="ru-RU" sz="2800" dirty="0" smtClean="0"/>
                </a:b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- 256) = </a:t>
                </a:r>
                <a:br>
                  <a:rPr lang="ru-RU" sz="2800" dirty="0" smtClean="0"/>
                </a:b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+ 256 =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+ 272 </a:t>
                </a:r>
                <a:br>
                  <a:rPr lang="ru-RU" sz="2800" dirty="0" smtClean="0"/>
                </a:br>
                <a:endParaRPr lang="ru-RU" sz="2800" dirty="0"/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20688"/>
                <a:ext cx="8229600" cy="5040560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52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1000"/>
            <a:ext cx="84248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112568"/>
          </a:xfrm>
        </p:spPr>
        <p:txBody>
          <a:bodyPr>
            <a:normAutofit fontScale="90000"/>
          </a:bodyPr>
          <a:lstStyle/>
          <a:p>
            <a:pPr marL="365760" indent="-283464" algn="l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(3х – 1)²;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(6х – 4)(6х + 4);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(2х – 3)² - 9;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(4х – 5)(4х + 5) + 18х²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3(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2)² - (2х + 5)(2х – 5).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(2х + 3)²;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ж)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(4х + 7)(4х – 7);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(5х – 6)² -37;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и)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4х² -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(8х – 3)(8х + 3) + 29х²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28604"/>
            <a:ext cx="81439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Закрепление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материла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Преобразуйте в многочлен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T4CTUPCNHN5M-1247183403-638</_dlc_DocId>
    <_dlc_DocIdUrl xmlns="c71519f2-859d-46c1-a1b6-2941efed936d">
      <Url>http://xn--44-6kcadhwnl3cfdx.xn--p1ai/chuhloma/Ved/1/obrasovanie/distanzionnoe/_layouts/15/DocIdRedir.aspx?ID=T4CTUPCNHN5M-1247183403-638</Url>
      <Description>T4CTUPCNHN5M-1247183403-638</Description>
    </_dlc_DocIdUrl>
  </documentManagement>
</p:properties>
</file>

<file path=customXml/itemProps1.xml><?xml version="1.0" encoding="utf-8"?>
<ds:datastoreItem xmlns:ds="http://schemas.openxmlformats.org/officeDocument/2006/customXml" ds:itemID="{1C5B797B-0931-4213-9312-391B7C933890}"/>
</file>

<file path=customXml/itemProps2.xml><?xml version="1.0" encoding="utf-8"?>
<ds:datastoreItem xmlns:ds="http://schemas.openxmlformats.org/officeDocument/2006/customXml" ds:itemID="{3F5790B1-D391-486B-A4CF-C99766642283}"/>
</file>

<file path=customXml/itemProps3.xml><?xml version="1.0" encoding="utf-8"?>
<ds:datastoreItem xmlns:ds="http://schemas.openxmlformats.org/officeDocument/2006/customXml" ds:itemID="{8B2AFDDD-1995-4F00-B66F-1D5BA840A3CB}"/>
</file>

<file path=customXml/itemProps4.xml><?xml version="1.0" encoding="utf-8"?>
<ds:datastoreItem xmlns:ds="http://schemas.openxmlformats.org/officeDocument/2006/customXml" ds:itemID="{70DB77F1-1C2B-4BEF-89E7-37AC6FE85607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урока: Преобразование целого выражения в многочлен.  </vt:lpstr>
      <vt:lpstr>Слайд 2</vt:lpstr>
      <vt:lpstr> </vt:lpstr>
      <vt:lpstr> </vt:lpstr>
      <vt:lpstr> </vt:lpstr>
      <vt:lpstr>    а) (3х – 1)²;               б) (6х – 4)(6х + 4); в) (2х – 3)² - 9;          г) (4х – 5)(4х + 5) + 18х²;   д) 3(х – 2)² - (2х + 5)(2х – 5).  е) (2х + 3)²;                ж) (4х + 7)(4х – 7); з) (5х – 6)² -37;          и) 4х² - (х + 1)²   к) (8х – 3)(8х + 3) + 29х²;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Преобразование целого выражения в многочлен.</dc:title>
  <dc:creator>User</dc:creator>
  <cp:lastModifiedBy>User</cp:lastModifiedBy>
  <cp:revision>13</cp:revision>
  <cp:lastPrinted>2015-03-20T19:45:00Z</cp:lastPrinted>
  <dcterms:created xsi:type="dcterms:W3CDTF">2015-03-17T03:16:41Z</dcterms:created>
  <dcterms:modified xsi:type="dcterms:W3CDTF">2020-04-13T06:17:04Z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cfd770d5-2685-4502-a81a-b55bccf8b820</vt:lpwstr>
  </property>
</Properties>
</file>