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58" r:id="rId3"/>
    <p:sldId id="264" r:id="rId4"/>
    <p:sldId id="260" r:id="rId5"/>
    <p:sldId id="259" r:id="rId6"/>
    <p:sldId id="261" r:id="rId7"/>
    <p:sldId id="262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00FF00"/>
    </p:penClr>
  </p:showPr>
  <p:clrMru>
    <a:srgbClr val="0066FF"/>
    <a:srgbClr val="FFFF00"/>
    <a:srgbClr val="66FF33"/>
    <a:srgbClr val="CC00FF"/>
    <a:srgbClr val="FF00FF"/>
    <a:srgbClr val="5BC43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49" autoAdjust="0"/>
  </p:normalViewPr>
  <p:slideViewPr>
    <p:cSldViewPr>
      <p:cViewPr varScale="1">
        <p:scale>
          <a:sx n="97" d="100"/>
          <a:sy n="97" d="100"/>
        </p:scale>
        <p:origin x="-3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2" y="187"/>
              <a:ext cx="4299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5"/>
                    <a:ext cx="2919" cy="2150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79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0"/>
                      <a:ext cx="1813" cy="3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6" y="1832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8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3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5" y="2984"/>
                      <a:ext cx="974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6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1" y="1814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0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5" y="1466"/>
                      <a:ext cx="1404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4" cy="34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1" y="1306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2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5" y="111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0"/>
                      <a:ext cx="662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0"/>
                      <a:ext cx="591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5"/>
                      <a:ext cx="106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4"/>
                      <a:ext cx="570" cy="33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2" y="1023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5" y="672"/>
                      <a:ext cx="663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3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9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1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2"/>
                      <a:ext cx="570" cy="2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2" y="914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29" y="262"/>
                      <a:ext cx="621" cy="42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1"/>
                      <a:ext cx="512" cy="134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0" y="2475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1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8"/>
                      <a:ext cx="1595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2" y="3635"/>
                      <a:ext cx="85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41" y="2694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2" y="3897"/>
                      <a:ext cx="918" cy="473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8" y="2423"/>
                      <a:ext cx="1724" cy="31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2" y="3435"/>
                      <a:ext cx="924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6" y="2542"/>
                      <a:ext cx="1649" cy="29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5"/>
                      <a:ext cx="884" cy="46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9" y="2661"/>
                      <a:ext cx="1600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3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5" y="456"/>
                    <a:ext cx="2568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7" y="1601"/>
                    <a:ext cx="2017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8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3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799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79" y="1529"/>
                  <a:ext cx="443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0"/>
              <a:ext cx="4040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2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4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0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7" y="2149"/>
                <a:ext cx="441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6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8" y="1470"/>
                <a:ext cx="1518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1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627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28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71B3B3-8036-46A2-BEFB-D193567A69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BF8B4-4A98-4F3A-B3AA-FF6FC1C792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C6F27-CB17-42CB-A166-B7A509F60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301625"/>
            <a:ext cx="7772400" cy="57943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8E29E-9B9C-4C15-85E9-6190EEB121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BCA30-B281-4090-801C-044A147457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CBBBF-770A-4ECE-8444-DAC2C8D6DA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5E639-2E96-4501-B878-FBEE816983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9B48B-6AE7-4901-B190-589819F64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16BA1-03B8-4FDD-A769-A05503622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BA677-3336-42A1-AEE3-72073DBDF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9775E-FF0F-4BA4-87D6-B4F621BCEB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D00EF-C761-4B28-A5AA-7C50D6355B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5124" name="Oval 4"/>
              <p:cNvSpPr>
                <a:spLocks noChangeArrowheads="1"/>
              </p:cNvSpPr>
              <p:nvPr/>
            </p:nvSpPr>
            <p:spPr bwMode="hidden">
              <a:xfrm>
                <a:off x="1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5127" name="Oval 7"/>
              <p:cNvSpPr>
                <a:spLocks noChangeArrowheads="1"/>
              </p:cNvSpPr>
              <p:nvPr/>
            </p:nvSpPr>
            <p:spPr bwMode="hidden">
              <a:xfrm>
                <a:off x="-1" y="1"/>
                <a:ext cx="769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28" name="Oval 8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513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3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5134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135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5138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7" y="2235"/>
                    <a:ext cx="1720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39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1" y="3148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5141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42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5144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45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5147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22" y="1634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48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4" y="2036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5150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51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5153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54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7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5156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6" y="1128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57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4" y="918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5159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7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60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5162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63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5165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66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5168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69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5171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9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72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5174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75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4"/>
                    <a:ext cx="755" cy="3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5177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78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5180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81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5183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0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84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0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5186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87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5189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90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5192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2" y="924"/>
                    <a:ext cx="1059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93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5195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20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96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62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5198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3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199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61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5200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5201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5203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2" y="936"/>
                    <a:ext cx="1061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04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69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5206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07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5209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10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5212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13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9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5215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16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4" y="3635"/>
                    <a:ext cx="854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5218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8" y="2692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19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0" y="3897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5221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22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5224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9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25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3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5227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9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28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4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5230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08" y="2711"/>
                    <a:ext cx="1469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31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30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5233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2" y="2759"/>
                    <a:ext cx="1435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234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0" y="3786"/>
                    <a:ext cx="770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5235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6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3" cy="903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7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8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6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39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1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0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1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2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3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4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9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5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2" cy="32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6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7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3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8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8" cy="90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49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0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1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2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3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4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1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5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56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5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6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26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FA4800B-7E1A-4C97-AFF7-EF07FD548B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 rot="182775">
            <a:off x="1490663" y="3429000"/>
            <a:ext cx="6767512" cy="3168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449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6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2010 год</a:t>
            </a:r>
          </a:p>
        </p:txBody>
      </p:sp>
      <p:sp>
        <p:nvSpPr>
          <p:cNvPr id="3075" name="WordArt 6"/>
          <p:cNvSpPr>
            <a:spLocks noChangeArrowheads="1" noChangeShapeType="1" noTextEdit="1"/>
          </p:cNvSpPr>
          <p:nvPr/>
        </p:nvSpPr>
        <p:spPr bwMode="auto">
          <a:xfrm>
            <a:off x="1258888" y="620713"/>
            <a:ext cx="6985000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C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МБОУ Нагорская ООШ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Изображение 3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349500"/>
            <a:ext cx="583247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4"/>
          <p:cNvSpPr>
            <a:spLocks noChangeArrowheads="1" noChangeShapeType="1" noTextEdit="1"/>
          </p:cNvSpPr>
          <p:nvPr/>
        </p:nvSpPr>
        <p:spPr bwMode="auto">
          <a:xfrm>
            <a:off x="539750" y="549275"/>
            <a:ext cx="7848600" cy="5688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Школе присвоено </a:t>
            </a:r>
            <a:r>
              <a:rPr lang="ru-RU" sz="20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имя</a:t>
            </a:r>
            <a:endParaRPr lang="ru-RU" sz="20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  <a:p>
            <a:pPr algn="ctr"/>
            <a:r>
              <a:rPr lang="ru-RU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Героя Советского Союза</a:t>
            </a:r>
          </a:p>
          <a:p>
            <a:pPr algn="ctr"/>
            <a:r>
              <a:rPr lang="ru-RU" sz="20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Дмитрия Ивановича Смирнова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Изображение 321"/>
          <p:cNvPicPr>
            <a:picLocks noChangeAspect="1" noChangeArrowheads="1"/>
          </p:cNvPicPr>
          <p:nvPr/>
        </p:nvPicPr>
        <p:blipFill>
          <a:blip r:embed="rId2" cstate="print"/>
          <a:srcRect l="10968" t="10616" r="6102" b="8775"/>
          <a:stretch>
            <a:fillRect/>
          </a:stretch>
        </p:blipFill>
        <p:spPr bwMode="auto">
          <a:xfrm>
            <a:off x="1476375" y="2103438"/>
            <a:ext cx="5616575" cy="443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WordArt 5"/>
          <p:cNvSpPr>
            <a:spLocks noChangeArrowheads="1" noChangeShapeType="1" noTextEdit="1"/>
          </p:cNvSpPr>
          <p:nvPr/>
        </p:nvSpPr>
        <p:spPr bwMode="auto">
          <a:xfrm>
            <a:off x="323850" y="549275"/>
            <a:ext cx="6480175" cy="15843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Приветствие гостей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учащимися школы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 descr="Изображение 325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557338"/>
            <a:ext cx="6599238" cy="4951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Изображение 31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9613" y="2009775"/>
            <a:ext cx="6022975" cy="4518025"/>
          </a:xfrm>
        </p:spPr>
      </p:pic>
      <p:sp>
        <p:nvSpPr>
          <p:cNvPr id="7171" name="WordArt 12"/>
          <p:cNvSpPr>
            <a:spLocks noChangeArrowheads="1" noChangeShapeType="1" noTextEdit="1"/>
          </p:cNvSpPr>
          <p:nvPr/>
        </p:nvSpPr>
        <p:spPr bwMode="auto">
          <a:xfrm>
            <a:off x="1187450" y="0"/>
            <a:ext cx="4181475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Дочь героя -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Татьяна Дмитриевна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Изображение 327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1628775"/>
            <a:ext cx="6767512" cy="5076825"/>
          </a:xfrm>
          <a:noFill/>
        </p:spPr>
      </p:pic>
      <p:sp>
        <p:nvSpPr>
          <p:cNvPr id="8195" name="WordArt 8"/>
          <p:cNvSpPr>
            <a:spLocks noChangeArrowheads="1" noChangeShapeType="1" noTextEdit="1"/>
          </p:cNvSpPr>
          <p:nvPr/>
        </p:nvSpPr>
        <p:spPr bwMode="auto">
          <a:xfrm>
            <a:off x="539750" y="404813"/>
            <a:ext cx="582930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ПравнукДмитрия Ивановича-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Дима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Изображение 3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062163"/>
            <a:ext cx="7056437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WordArt 6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5019675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Встреча детей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с Татьяной Дмитриевной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Изображение 347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813" y="1916113"/>
            <a:ext cx="6121400" cy="4592637"/>
          </a:xfrm>
          <a:noFill/>
        </p:spPr>
      </p:pic>
      <p:sp>
        <p:nvSpPr>
          <p:cNvPr id="10243" name="WordArt 8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5327650" cy="17176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Рассказ об отце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Изображение 3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2276475"/>
            <a:ext cx="6408738" cy="43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WordArt 5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5472112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Возложение цветов</a:t>
            </a:r>
          </a:p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к мемориальной доске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T4CTUPCNHN5M-1318774397-652</_dlc_DocId>
    <_dlc_DocIdUrl xmlns="c71519f2-859d-46c1-a1b6-2941efed936d">
      <Url>http://www.xn--44-6kcadhwnl3cfdx.xn--p1ai/chuhloma/Nag/1/_layouts/15/DocIdRedir.aspx?ID=T4CTUPCNHN5M-1318774397-652</Url>
      <Description>T4CTUPCNHN5M-1318774397-652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ED29FA8E00EDB4D985158C7106D15E0" ma:contentTypeVersion="1" ma:contentTypeDescription="Создание документа." ma:contentTypeScope="" ma:versionID="4ac010bf1481976e6c00c5dfde827fee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0A265-4BB5-4BEC-8689-AE185A99F4A6}"/>
</file>

<file path=customXml/itemProps2.xml><?xml version="1.0" encoding="utf-8"?>
<ds:datastoreItem xmlns:ds="http://schemas.openxmlformats.org/officeDocument/2006/customXml" ds:itemID="{6DBFFD47-655E-4E53-82A7-C2811B7A8037}"/>
</file>

<file path=customXml/itemProps3.xml><?xml version="1.0" encoding="utf-8"?>
<ds:datastoreItem xmlns:ds="http://schemas.openxmlformats.org/officeDocument/2006/customXml" ds:itemID="{93DEC3FA-289B-4490-BCDF-B99C6456FAAA}"/>
</file>

<file path=customXml/itemProps4.xml><?xml version="1.0" encoding="utf-8"?>
<ds:datastoreItem xmlns:ds="http://schemas.openxmlformats.org/officeDocument/2006/customXml" ds:itemID="{0A6329B7-889E-47D1-8450-6DD4DE4CD57A}"/>
</file>

<file path=docProps/app.xml><?xml version="1.0" encoding="utf-8"?>
<Properties xmlns="http://schemas.openxmlformats.org/officeDocument/2006/extended-properties" xmlns:vt="http://schemas.openxmlformats.org/officeDocument/2006/docPropsVTypes">
  <Template>Fireworks</Template>
  <TotalTime>141</TotalTime>
  <Words>42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Black</vt:lpstr>
      <vt:lpstr>Arial</vt:lpstr>
      <vt:lpstr>Times New Roman</vt:lpstr>
      <vt:lpstr>Calibri</vt:lpstr>
      <vt:lpstr>Wingdings</vt:lpstr>
      <vt:lpstr>Салют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OK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2016</cp:lastModifiedBy>
  <cp:revision>9</cp:revision>
  <dcterms:created xsi:type="dcterms:W3CDTF">2011-11-28T14:44:14Z</dcterms:created>
  <dcterms:modified xsi:type="dcterms:W3CDTF">2020-05-06T12:33:32Z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0x0101007ED29FA8E00EDB4D985158C7106D15E0</vt:lpwstr>
  </property>
  <property fmtid="{D5CDD505-2E9C-101B-9397-08002B2CF9AE}" pid="3" name="_dlc_DocIdItemGuid">
    <vt:lpwstr>0ccbb32e-5c4d-4215-8b6e-07603c802eb6</vt:lpwstr>
  </property>
</Properties>
</file>