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3" r:id="rId5"/>
    <p:sldId id="264" r:id="rId6"/>
    <p:sldId id="265" r:id="rId7"/>
    <p:sldId id="261" r:id="rId8"/>
    <p:sldId id="262" r:id="rId9"/>
    <p:sldId id="266" r:id="rId10"/>
    <p:sldId id="269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28" autoAdjust="0"/>
    <p:restoredTop sz="94660"/>
  </p:normalViewPr>
  <p:slideViewPr>
    <p:cSldViewPr>
      <p:cViewPr>
        <p:scale>
          <a:sx n="64" d="100"/>
          <a:sy n="64" d="100"/>
        </p:scale>
        <p:origin x="-71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Кружок «Волшебный песочек»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T830985.JPG"/>
          <p:cNvPicPr>
            <a:picLocks noGrp="1"/>
          </p:cNvPicPr>
          <p:nvPr>
            <p:ph idx="1"/>
          </p:nvPr>
        </p:nvPicPr>
        <p:blipFill>
          <a:blip r:embed="rId2" cstate="print">
            <a:lum bright="10000"/>
          </a:blip>
          <a:srcRect l="50141" t="9498" b="21394"/>
          <a:stretch>
            <a:fillRect/>
          </a:stretch>
        </p:blipFill>
        <p:spPr>
          <a:xfrm>
            <a:off x="357158" y="1214422"/>
            <a:ext cx="435771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120607.JPG"/>
          <p:cNvPicPr/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4500562" y="2714620"/>
            <a:ext cx="428628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30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9290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E:\фото 2\P1090807.JPG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4643438" y="3429000"/>
            <a:ext cx="3929090" cy="295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P1070759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392909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7073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1536" y="285728"/>
            <a:ext cx="3879554" cy="288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фото\SAM_33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400052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P107075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85765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F:\фото\SAM_3364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3968560" cy="30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фото\SAM_33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0438"/>
            <a:ext cx="394587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моя\фотокартинки\картиночки\фотокарт\SL381527.JPG"/>
          <p:cNvPicPr/>
          <p:nvPr/>
        </p:nvPicPr>
        <p:blipFill>
          <a:blip r:embed="rId2" cstate="print"/>
          <a:srcRect r="18000" b="5157"/>
          <a:stretch>
            <a:fillRect/>
          </a:stretch>
        </p:blipFill>
        <p:spPr bwMode="auto">
          <a:xfrm>
            <a:off x="500034" y="3143248"/>
            <a:ext cx="400052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моя\фотокартинки\картиночки\Картинк\фото\P10908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28"/>
            <a:ext cx="385765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моя\фотокартинки\картиночки\фотокарт\SL381523.JPG"/>
          <p:cNvPicPr/>
          <p:nvPr/>
        </p:nvPicPr>
        <p:blipFill>
          <a:blip r:embed="rId4" cstate="print"/>
          <a:srcRect t="11775" r="20538" b="2433"/>
          <a:stretch>
            <a:fillRect/>
          </a:stretch>
        </p:blipFill>
        <p:spPr bwMode="auto">
          <a:xfrm>
            <a:off x="4857752" y="3143248"/>
            <a:ext cx="371477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F:\фото\SAM_3342.JPG"/>
          <p:cNvPicPr/>
          <p:nvPr/>
        </p:nvPicPr>
        <p:blipFill>
          <a:blip r:embed="rId2" cstate="print">
            <a:lum bright="10000"/>
          </a:blip>
          <a:srcRect r="-1022" b="1057"/>
          <a:stretch>
            <a:fillRect/>
          </a:stretch>
        </p:blipFill>
        <p:spPr bwMode="auto">
          <a:xfrm>
            <a:off x="3500430" y="2643182"/>
            <a:ext cx="5357850" cy="395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3" descr="E:\моя\фотокартинки\картиночки\фотокарт\SL381508.JPG"/>
          <p:cNvPicPr>
            <a:picLocks noGrp="1"/>
          </p:cNvPicPr>
          <p:nvPr>
            <p:ph idx="1"/>
          </p:nvPr>
        </p:nvPicPr>
        <p:blipFill>
          <a:blip r:embed="rId3" cstate="print"/>
          <a:srcRect l="8836" t="20011" r="32195" b="7494"/>
          <a:stretch>
            <a:fillRect/>
          </a:stretch>
        </p:blipFill>
        <p:spPr bwMode="auto">
          <a:xfrm>
            <a:off x="214282" y="1142984"/>
            <a:ext cx="392909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429684" cy="1470025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Способы рисования по песку: нанесение песка на поверхность стола (готовим полотно).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E:\фото 2\P1090799.JPG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357290" y="1857364"/>
            <a:ext cx="650085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Рисование пальцем по песку.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:\кружок октябрь\ST837578.JPG"/>
          <p:cNvPicPr/>
          <p:nvPr/>
        </p:nvPicPr>
        <p:blipFill>
          <a:blip r:embed="rId2" cstate="print"/>
          <a:srcRect t="19596" r="26290"/>
          <a:stretch>
            <a:fillRect/>
          </a:stretch>
        </p:blipFill>
        <p:spPr bwMode="auto">
          <a:xfrm>
            <a:off x="285720" y="1214422"/>
            <a:ext cx="442915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фото\SAM_3351.JPG"/>
          <p:cNvPicPr/>
          <p:nvPr/>
        </p:nvPicPr>
        <p:blipFill>
          <a:blip r:embed="rId3" cstate="print"/>
          <a:srcRect l="11271" t="3847" r="7245" b="2207"/>
          <a:stretch>
            <a:fillRect/>
          </a:stretch>
        </p:blipFill>
        <p:spPr bwMode="auto">
          <a:xfrm>
            <a:off x="4286248" y="2786058"/>
            <a:ext cx="4572000" cy="3701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smtClean="0">
                <a:solidFill>
                  <a:srgbClr val="FF0000"/>
                </a:solidFill>
              </a:rPr>
              <a:t>Рисование </a:t>
            </a:r>
            <a:r>
              <a:rPr lang="ru-RU" sz="3600" i="1" smtClean="0">
                <a:solidFill>
                  <a:srgbClr val="FF0000"/>
                </a:solidFill>
              </a:rPr>
              <a:t>двумя </a:t>
            </a:r>
            <a:r>
              <a:rPr lang="ru-RU" sz="3600" i="1" dirty="0" smtClean="0">
                <a:solidFill>
                  <a:srgbClr val="FF0000"/>
                </a:solidFill>
              </a:rPr>
              <a:t>руками одновременно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:\фото\SAM_3354.JPG"/>
          <p:cNvPicPr>
            <a:picLocks noGrp="1"/>
          </p:cNvPicPr>
          <p:nvPr>
            <p:ph idx="1"/>
          </p:nvPr>
        </p:nvPicPr>
        <p:blipFill>
          <a:blip r:embed="rId2" cstate="print"/>
          <a:srcRect l="7778" t="3835" r="4600" b="3835"/>
          <a:stretch>
            <a:fillRect/>
          </a:stretch>
        </p:blipFill>
        <p:spPr bwMode="auto">
          <a:xfrm>
            <a:off x="2285984" y="928670"/>
            <a:ext cx="4217307" cy="332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фото\P1090514.JPG"/>
          <p:cNvPicPr/>
          <p:nvPr/>
        </p:nvPicPr>
        <p:blipFill>
          <a:blip r:embed="rId3" cstate="print"/>
          <a:srcRect l="16596" t="19666" r="21829"/>
          <a:stretch>
            <a:fillRect/>
          </a:stretch>
        </p:blipFill>
        <p:spPr bwMode="auto">
          <a:xfrm>
            <a:off x="5357818" y="3500438"/>
            <a:ext cx="3500462" cy="307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T830845.JPG"/>
          <p:cNvPicPr/>
          <p:nvPr/>
        </p:nvPicPr>
        <p:blipFill>
          <a:blip r:embed="rId4" cstate="print"/>
          <a:srcRect t="6451" r="10454" b="6452"/>
          <a:stretch>
            <a:fillRect/>
          </a:stretch>
        </p:blipFill>
        <p:spPr>
          <a:xfrm rot="16200000">
            <a:off x="107125" y="3607595"/>
            <a:ext cx="31432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Рисование кулачком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:\фото\SAM_33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35771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фото\SAM_33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14620"/>
            <a:ext cx="421484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Упражнение «Песочный дождь».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моя\фотокартинки\картиночки\фотокарт\SL3815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57190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фото\SAM_3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643314"/>
            <a:ext cx="350046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кружок октябрь\ST837571.JPG"/>
          <p:cNvPicPr/>
          <p:nvPr/>
        </p:nvPicPr>
        <p:blipFill>
          <a:blip r:embed="rId4" cstate="print">
            <a:lum bright="10000"/>
          </a:blip>
          <a:srcRect l="9584" t="4324" r="14210"/>
          <a:stretch>
            <a:fillRect/>
          </a:stretch>
        </p:blipFill>
        <p:spPr bwMode="auto">
          <a:xfrm>
            <a:off x="5214942" y="1500174"/>
            <a:ext cx="357190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Струйный метод рисования.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моя\фотокартинки\картиночки\фотокарт\SL381520.JPG"/>
          <p:cNvPicPr>
            <a:picLocks noGrp="1"/>
          </p:cNvPicPr>
          <p:nvPr>
            <p:ph idx="1"/>
          </p:nvPr>
        </p:nvPicPr>
        <p:blipFill>
          <a:blip r:embed="rId2" cstate="print"/>
          <a:srcRect r="410" b="14557"/>
          <a:stretch>
            <a:fillRect/>
          </a:stretch>
        </p:blipFill>
        <p:spPr bwMode="auto">
          <a:xfrm>
            <a:off x="5000628" y="1000108"/>
            <a:ext cx="357190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:\моя\фотокартинки\картиночки\фотокарт\SL381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50046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T830833.JPG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6091" y="1363357"/>
            <a:ext cx="336970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T830838.JPG"/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464447" y="3536157"/>
            <a:ext cx="3357587" cy="271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Наши рисунки.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:\фото\P10905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42902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7076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357190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фото 2\P1090812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143240" y="3929066"/>
            <a:ext cx="285752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130990.JPG"/>
          <p:cNvPicPr/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6143636" y="4286256"/>
            <a:ext cx="264320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:\фото\P1090525.JPG"/>
          <p:cNvPicPr/>
          <p:nvPr/>
        </p:nvPicPr>
        <p:blipFill>
          <a:blip r:embed="rId6" cstate="print">
            <a:lum bright="10000"/>
          </a:blip>
          <a:srcRect l="-1056"/>
          <a:stretch>
            <a:fillRect/>
          </a:stretch>
        </p:blipFill>
        <p:spPr bwMode="auto">
          <a:xfrm>
            <a:off x="357158" y="4286256"/>
            <a:ext cx="2673390" cy="205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F82FD544EC084E9C3B9AF920F5B7AE" ma:contentTypeVersion="0" ma:contentTypeDescription="Создание документа." ma:contentTypeScope="" ma:versionID="cc462c13d3d71d4e8b5e56a9d911eb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0F0D7F-A2C7-41EE-A0AB-D4834A7AB182}"/>
</file>

<file path=customXml/itemProps2.xml><?xml version="1.0" encoding="utf-8"?>
<ds:datastoreItem xmlns:ds="http://schemas.openxmlformats.org/officeDocument/2006/customXml" ds:itemID="{561C9F84-8FFB-4C66-B142-5FF0E826E0E4}"/>
</file>

<file path=customXml/itemProps3.xml><?xml version="1.0" encoding="utf-8"?>
<ds:datastoreItem xmlns:ds="http://schemas.openxmlformats.org/officeDocument/2006/customXml" ds:itemID="{151F8945-D11B-421C-ACAD-05AFB0108696}"/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45</Words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Кружок «Волшебный песочек»</vt:lpstr>
      <vt:lpstr>Пальчиковая гимнастика</vt:lpstr>
      <vt:lpstr>Способы рисования по песку: нанесение песка на поверхность стола (готовим полотно).</vt:lpstr>
      <vt:lpstr>Рисование пальцем по песку.</vt:lpstr>
      <vt:lpstr>Рисование двумя руками одновременно.</vt:lpstr>
      <vt:lpstr>Рисование кулачком</vt:lpstr>
      <vt:lpstr>Упражнение «Песочный дождь».</vt:lpstr>
      <vt:lpstr>Струйный метод рисования.</vt:lpstr>
      <vt:lpstr>Наши рисунки.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рисования по песку</dc:title>
  <cp:lastModifiedBy>User</cp:lastModifiedBy>
  <cp:revision>43</cp:revision>
  <dcterms:modified xsi:type="dcterms:W3CDTF">2012-02-20T12:23:59Z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0x01010086F82FD544EC084E9C3B9AF920F5B7AE</vt:lpwstr>
  </property>
</Properties>
</file>