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0.xml" ContentType="application/vnd.openxmlformats-officedocument.presentationml.slide+xml"/>
  <Override PartName="/ppt/slides/slide24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3" r:id="rId6"/>
    <p:sldId id="264" r:id="rId7"/>
    <p:sldId id="273" r:id="rId8"/>
    <p:sldId id="293" r:id="rId9"/>
    <p:sldId id="265" r:id="rId10"/>
    <p:sldId id="269" r:id="rId11"/>
    <p:sldId id="266" r:id="rId12"/>
    <p:sldId id="291" r:id="rId13"/>
    <p:sldId id="270" r:id="rId14"/>
    <p:sldId id="271" r:id="rId15"/>
    <p:sldId id="272" r:id="rId16"/>
    <p:sldId id="268" r:id="rId17"/>
    <p:sldId id="274" r:id="rId18"/>
    <p:sldId id="275" r:id="rId19"/>
    <p:sldId id="276" r:id="rId20"/>
    <p:sldId id="299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5" r:id="rId29"/>
    <p:sldId id="286" r:id="rId30"/>
    <p:sldId id="287" r:id="rId31"/>
    <p:sldId id="292" r:id="rId32"/>
    <p:sldId id="297" r:id="rId33"/>
    <p:sldId id="298" r:id="rId34"/>
    <p:sldId id="294" r:id="rId35"/>
    <p:sldId id="295" r:id="rId36"/>
    <p:sldId id="296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B1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9" autoAdjust="0"/>
    <p:restoredTop sz="94660"/>
  </p:normalViewPr>
  <p:slideViewPr>
    <p:cSldViewPr>
      <p:cViewPr varScale="1">
        <p:scale>
          <a:sx n="74" d="100"/>
          <a:sy n="74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93D6-059A-43EF-801A-34AF0CC6C495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3E5E7-51D7-412D-B527-2873C59F2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98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93D6-059A-43EF-801A-34AF0CC6C495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3E5E7-51D7-412D-B527-2873C59F2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530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93D6-059A-43EF-801A-34AF0CC6C495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3E5E7-51D7-412D-B527-2873C59F2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010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93D6-059A-43EF-801A-34AF0CC6C495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3E5E7-51D7-412D-B527-2873C59F2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93D6-059A-43EF-801A-34AF0CC6C495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3E5E7-51D7-412D-B527-2873C59F2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216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93D6-059A-43EF-801A-34AF0CC6C495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3E5E7-51D7-412D-B527-2873C59F2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93D6-059A-43EF-801A-34AF0CC6C495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3E5E7-51D7-412D-B527-2873C59F2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90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93D6-059A-43EF-801A-34AF0CC6C495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3E5E7-51D7-412D-B527-2873C59F2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11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93D6-059A-43EF-801A-34AF0CC6C495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3E5E7-51D7-412D-B527-2873C59F2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026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93D6-059A-43EF-801A-34AF0CC6C495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3E5E7-51D7-412D-B527-2873C59F2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315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93D6-059A-43EF-801A-34AF0CC6C495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3E5E7-51D7-412D-B527-2873C59F2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67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093D6-059A-43EF-801A-34AF0CC6C495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E5E7-51D7-412D-B527-2873C59F2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471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ln>
            <a:solidFill>
              <a:srgbClr val="B1B1B1"/>
            </a:solidFill>
          </a:ln>
        </p:spPr>
        <p:txBody>
          <a:bodyPr>
            <a:normAutofit fontScale="90000"/>
          </a:bodyPr>
          <a:lstStyle/>
          <a:p>
            <a:r>
              <a:rPr lang="ru-RU" sz="6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«Использование </a:t>
            </a:r>
            <a:r>
              <a:rPr lang="ru-RU" sz="6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6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технологий»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МДОУ «Детский сад № 2 </a:t>
            </a:r>
            <a:r>
              <a:rPr lang="ru-RU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п.Вохма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Подготовили:</a:t>
            </a:r>
            <a:r>
              <a:rPr lang="ru-RU" sz="31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Инструктор по физической культуре </a:t>
            </a:r>
            <a:b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Наталия Владимировна </a:t>
            </a:r>
            <a:r>
              <a:rPr lang="ru-RU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Ивкова</a:t>
            </a: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методист </a:t>
            </a:r>
            <a:b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Ирина Юрьевна </a:t>
            </a:r>
            <a:r>
              <a:rPr lang="ru-RU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Мигутина</a:t>
            </a:r>
            <a:endParaRPr lang="ru-RU" sz="2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3779912" y="5632208"/>
            <a:ext cx="64008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660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Консультации для родителей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038600" cy="323549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7638"/>
            <a:ext cx="4038600" cy="323549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53136"/>
            <a:ext cx="4038600" cy="22048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653136"/>
            <a:ext cx="4038600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7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Готовимся к сдаче норм ГТО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792"/>
            <a:ext cx="4038600" cy="35283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56792"/>
            <a:ext cx="4038600" cy="352839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509120"/>
            <a:ext cx="3384376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5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Динамические паузы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038600" cy="345152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7638"/>
            <a:ext cx="4038600" cy="323549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221088"/>
            <a:ext cx="3744416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8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 и самомассаж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792"/>
            <a:ext cx="4038600" cy="36004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56792"/>
            <a:ext cx="4038600" cy="36004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437112"/>
            <a:ext cx="345638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7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Походы на природу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484783"/>
            <a:ext cx="4061791" cy="354865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57" y="1484783"/>
            <a:ext cx="4075043" cy="356023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437112"/>
            <a:ext cx="3600400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6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Стикеры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глаз и обязательные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фитонцидные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процедуры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4784"/>
            <a:ext cx="4038600" cy="324036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56792"/>
            <a:ext cx="4038600" cy="316835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293096"/>
            <a:ext cx="3096344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4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на спортивных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игровых площадках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038600" cy="309148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84784"/>
            <a:ext cx="4038600" cy="302433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293096"/>
            <a:ext cx="42484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6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свежем воздухе и обязательно под музыку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038600" cy="337951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7638"/>
            <a:ext cx="4038600" cy="337951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351" y="4293096"/>
            <a:ext cx="4032448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4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Закаливающие процедуры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038600" cy="280345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68760"/>
            <a:ext cx="4038600" cy="297119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21088"/>
            <a:ext cx="4038600" cy="26369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221088"/>
            <a:ext cx="4038600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9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Нестандартное спортивное оборудование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038600" cy="352353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40018"/>
            <a:ext cx="4038600" cy="352353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77072"/>
            <a:ext cx="4464496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алые Олимпийские игры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0808"/>
            <a:ext cx="4038600" cy="3312368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00808"/>
            <a:ext cx="4038600" cy="338437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365104"/>
            <a:ext cx="3960440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3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Нестандартное спортивное оборудование, сделанное своими руками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4824"/>
            <a:ext cx="4038600" cy="316835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4824"/>
            <a:ext cx="4038600" cy="302433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581128"/>
            <a:ext cx="3456384" cy="22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5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игры на свежем воздухе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4316288" cy="374885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28800"/>
            <a:ext cx="4172272" cy="374885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365104"/>
            <a:ext cx="4032448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Спортивные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флешмобы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7"/>
            <a:ext cx="4042792" cy="330750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7638"/>
            <a:ext cx="4038600" cy="330750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293096"/>
            <a:ext cx="3960440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4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Рижский метод закаливания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4388296" cy="32403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56792"/>
            <a:ext cx="4038600" cy="324036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05064"/>
            <a:ext cx="3816424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1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праздники и развлечения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0808"/>
            <a:ext cx="4038600" cy="345638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00808"/>
            <a:ext cx="4038600" cy="345638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365104"/>
            <a:ext cx="3960440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1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Консультации и семинары для педагогов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038600" cy="330750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7638"/>
            <a:ext cx="4038600" cy="330750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509120"/>
            <a:ext cx="3888432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7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игра «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Зарничка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038600" cy="352353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7638"/>
            <a:ext cx="4038600" cy="345152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437112"/>
            <a:ext cx="3456384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0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Традиционный кросс, посвященный Великой Победе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792"/>
            <a:ext cx="4038600" cy="32403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56792"/>
            <a:ext cx="4038600" cy="324036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365104"/>
            <a:ext cx="4320480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5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Интеллектуальные игры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038600" cy="345152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7638"/>
            <a:ext cx="4038600" cy="345152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365104"/>
            <a:ext cx="4104456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9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мелкой моторики рук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7638"/>
            <a:ext cx="4244280" cy="3960018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1417638"/>
            <a:ext cx="4244280" cy="367684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149080"/>
            <a:ext cx="3168352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2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Какая же зима без лыж?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8760"/>
            <a:ext cx="4038600" cy="338437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68760"/>
            <a:ext cx="4355976" cy="30963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221088"/>
            <a:ext cx="4968552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0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спорте пример подают педагоги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792"/>
            <a:ext cx="4038600" cy="353325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56792"/>
            <a:ext cx="4038600" cy="353325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581128"/>
            <a:ext cx="3456384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7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Изготовление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стендгазет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буклетов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4038600" cy="331236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28800"/>
            <a:ext cx="4038600" cy="331236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581128"/>
            <a:ext cx="3672408" cy="22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0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Оздоровительная гимнастика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точечный массаж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4038600" cy="341297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038600" cy="341297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437112"/>
            <a:ext cx="3456384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6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Папа, мама, я – спортивная семья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038600" cy="35955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7638"/>
            <a:ext cx="4038600" cy="35955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437112"/>
            <a:ext cx="3672408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4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Наши маленькие победы!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7638"/>
            <a:ext cx="4388296" cy="366754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7638"/>
            <a:ext cx="4388296" cy="366754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365104"/>
            <a:ext cx="3744416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3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Выводы: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Улучшились показатели физического развития, двигательной активности и эмоционального состояния воспитанников;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Наблюдается благоприятная динамика в состоянии здоровья воспитанников (снизилось число случаев заболеваний в течение года);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3.Совершенствуются навыки самостоятельности;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Повышается уровень физической подготовки;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Активизируется заинтересованность педагогов и родителей в вопросах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здоровьесбережения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ведения здорового образа жизни;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ормируются навыки личной гигиены, желание вести здоровый образ;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17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Перспектива: направления работы по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здоровьесбережению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 ДОУ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Интеграция задач физкультурно-оздоровительной работы в различных видах совместной деятельности;</a:t>
            </a:r>
          </a:p>
          <a:p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Внедрение инновационных </a:t>
            </a:r>
            <a:r>
              <a:rPr lang="ru-RU" sz="20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в </a:t>
            </a:r>
            <a:r>
              <a:rPr lang="ru-RU" sz="20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-образовательный процесс ДОУ;</a:t>
            </a:r>
          </a:p>
          <a:p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расширить разнообразие форм физкультурно-досуговой деятельности в дошкольниками;</a:t>
            </a:r>
          </a:p>
          <a:p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Продолжать формировать привычку к здоровому образу жизни у детей, педагогов и родителей;</a:t>
            </a:r>
          </a:p>
          <a:p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Совершенствование физических качеств и обеспечение  нормального уровня физической подготовленности в соответствии с возможностями и состоянием здоровья каждого ребенка;</a:t>
            </a:r>
          </a:p>
          <a:p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интересов, склонностей, способностей детей в двигательной деятельности и реализация их через систему спортивно-оздоровительной работы;</a:t>
            </a:r>
          </a:p>
          <a:p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Обеспечение физического и психического благополучия каждого ребенка.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87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Ежегодный традиционный велопробег (весенний и осенний)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038600" cy="323549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7638"/>
            <a:ext cx="4038600" cy="323549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221088"/>
            <a:ext cx="4032448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4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Спортивные кружки «Грация» и «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Здоровячок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00808"/>
            <a:ext cx="4038600" cy="3262672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0808"/>
            <a:ext cx="4038600" cy="326267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581128"/>
            <a:ext cx="3600400" cy="22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9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«Волна здоровья» (все вместе – дети, педагоги, родители)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038600" cy="337951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7638"/>
            <a:ext cx="4038600" cy="337951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365104"/>
            <a:ext cx="3672408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9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28701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Спортивные уголки есть в каждой группе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23728"/>
            <a:ext cx="4038600" cy="288944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23728"/>
            <a:ext cx="4038600" cy="288944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005064"/>
            <a:ext cx="4320480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8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Фитопроцедуры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утренняя чистка зубов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7638"/>
            <a:ext cx="4316288" cy="316349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7638"/>
            <a:ext cx="4172272" cy="316349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077072"/>
            <a:ext cx="3888432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0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Сюжетно-ролевые игры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038600" cy="352353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7638"/>
            <a:ext cx="4038600" cy="373955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437112"/>
            <a:ext cx="3888432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606F047ADC3294BB7C72282A6B39749" ma:contentTypeVersion="1" ma:contentTypeDescription="Создание документа." ma:contentTypeScope="" ma:versionID="2ba59eac55cb92dce0e9a1364c5c13d1">
  <xsd:schema xmlns:xsd="http://www.w3.org/2001/XMLSchema" xmlns:xs="http://www.w3.org/2001/XMLSchema" xmlns:p="http://schemas.microsoft.com/office/2006/metadata/properties" xmlns:ns2="1e4a56f1-e935-4ee8-bb0c-87dfac142287" targetNamespace="http://schemas.microsoft.com/office/2006/metadata/properties" ma:root="true" ma:fieldsID="9c2fa8ebfca78ef688e7b179b82a42f3" ns2:_="">
    <xsd:import namespace="1e4a56f1-e935-4ee8-bb0c-87dfac142287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4a56f1-e935-4ee8-bb0c-87dfac14228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0A39EA-FB8C-46D4-B190-2498325EC47D}"/>
</file>

<file path=customXml/itemProps2.xml><?xml version="1.0" encoding="utf-8"?>
<ds:datastoreItem xmlns:ds="http://schemas.openxmlformats.org/officeDocument/2006/customXml" ds:itemID="{E22FB3D8-DF3B-424C-9ECD-8ED7AA649FC5}"/>
</file>

<file path=customXml/itemProps3.xml><?xml version="1.0" encoding="utf-8"?>
<ds:datastoreItem xmlns:ds="http://schemas.openxmlformats.org/officeDocument/2006/customXml" ds:itemID="{9D69428F-F3C0-46B3-A870-E5009730331A}"/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928</TotalTime>
  <Words>353</Words>
  <Application>Microsoft Office PowerPoint</Application>
  <PresentationFormat>Экран (4:3)</PresentationFormat>
  <Paragraphs>49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«Использование здоровьесберегающих технологий»   МДОУ «Детский сад № 2 п.Вохма»  Подготовили: Инструктор по физической культуре  Наталия Владимировна Ивкова,  методист  Ирина Юрьевна Мигутина</vt:lpstr>
      <vt:lpstr>Малые Олимпийские игры</vt:lpstr>
      <vt:lpstr>Какая же зима без лыж?</vt:lpstr>
      <vt:lpstr>Ежегодный традиционный велопробег (весенний и осенний)</vt:lpstr>
      <vt:lpstr>Спортивные кружки «Грация» и «Здоровячок»</vt:lpstr>
      <vt:lpstr>Акция «Волна здоровья» (все вместе – дети, педагоги, родители)</vt:lpstr>
      <vt:lpstr>Спортивные уголки есть в каждой группе</vt:lpstr>
      <vt:lpstr>Фитопроцедуры и утренняя чистка зубов</vt:lpstr>
      <vt:lpstr>Сюжетно-ролевые игры</vt:lpstr>
      <vt:lpstr>Консультации для родителей</vt:lpstr>
      <vt:lpstr>Готовимся к сдаче норм ГТО</vt:lpstr>
      <vt:lpstr>Динамические паузы</vt:lpstr>
      <vt:lpstr>Пальчиковая гимнастика и самомассаж</vt:lpstr>
      <vt:lpstr>Походы на природу</vt:lpstr>
      <vt:lpstr>Стикеры для глаз и обязательные фитонцидные процедуры</vt:lpstr>
      <vt:lpstr>Занятия на спортивных и игровых площадках</vt:lpstr>
      <vt:lpstr>Утренняя гимнастика на свежем воздухе и обязательно под музыку</vt:lpstr>
      <vt:lpstr>Закаливающие процедуры</vt:lpstr>
      <vt:lpstr>Нестандартное спортивное оборудование</vt:lpstr>
      <vt:lpstr>Нестандартное спортивное оборудование, сделанное своими руками</vt:lpstr>
      <vt:lpstr>Спортивные игры на свежем воздухе</vt:lpstr>
      <vt:lpstr>Спортивные флешмобы</vt:lpstr>
      <vt:lpstr>Рижский метод закаливания</vt:lpstr>
      <vt:lpstr>Спортивные праздники и развлечения</vt:lpstr>
      <vt:lpstr>Консультации и семинары для педагогов</vt:lpstr>
      <vt:lpstr>Спортивная игра «Зарничка»</vt:lpstr>
      <vt:lpstr>Традиционный кросс, посвященный Великой Победе</vt:lpstr>
      <vt:lpstr>Интеллектуальные игры</vt:lpstr>
      <vt:lpstr>Развитие мелкой моторики рук</vt:lpstr>
      <vt:lpstr>В спорте пример подают педагоги</vt:lpstr>
      <vt:lpstr>Изготовление стендгазет и буклетов</vt:lpstr>
      <vt:lpstr>Оздоровительная гимнастика и точечный массаж</vt:lpstr>
      <vt:lpstr>Папа, мама, я – спортивная семья</vt:lpstr>
      <vt:lpstr>Наши маленькие победы!</vt:lpstr>
      <vt:lpstr>Выводы:</vt:lpstr>
      <vt:lpstr>Перспектива: направления работы по здоровьесбережению в ДОУ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43</cp:revision>
  <cp:lastPrinted>2018-10-29T06:12:01Z</cp:lastPrinted>
  <dcterms:created xsi:type="dcterms:W3CDTF">2018-10-26T05:37:39Z</dcterms:created>
  <dcterms:modified xsi:type="dcterms:W3CDTF">2018-10-29T06:13:18Z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0x0101001606F047ADC3294BB7C72282A6B39749</vt:lpwstr>
  </property>
</Properties>
</file>