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58" r:id="rId5"/>
    <p:sldId id="269" r:id="rId6"/>
    <p:sldId id="259" r:id="rId7"/>
    <p:sldId id="260" r:id="rId8"/>
    <p:sldId id="270" r:id="rId9"/>
    <p:sldId id="268" r:id="rId10"/>
    <p:sldId id="262" r:id="rId11"/>
    <p:sldId id="264" r:id="rId12"/>
    <p:sldId id="271" r:id="rId13"/>
    <p:sldId id="263" r:id="rId14"/>
    <p:sldId id="272" r:id="rId15"/>
    <p:sldId id="266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5" d="100"/>
          <a:sy n="65" d="100"/>
        </p:scale>
        <p:origin x="-1506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5.png"/><Relationship Id="rId7" Type="http://schemas.microsoft.com/office/2007/relationships/media" Target="../media/media8.mp3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8.mp3"/><Relationship Id="rId6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0.jpeg"/><Relationship Id="rId4" Type="http://schemas.openxmlformats.org/officeDocument/2006/relationships/image" Target="../media/image26.png"/><Relationship Id="rId9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media" Target="../media/media9.mp3"/><Relationship Id="rId3" Type="http://schemas.openxmlformats.org/officeDocument/2006/relationships/image" Target="../media/image27.jpeg"/><Relationship Id="rId7" Type="http://schemas.openxmlformats.org/officeDocument/2006/relationships/slide" Target="slide12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9.mp3"/><Relationship Id="rId6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0.jpeg"/><Relationship Id="rId4" Type="http://schemas.openxmlformats.org/officeDocument/2006/relationships/image" Target="../media/image28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7.jpe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6.png"/><Relationship Id="rId1" Type="http://schemas.openxmlformats.org/officeDocument/2006/relationships/audio" Target="../media/media10.mp3"/><Relationship Id="rId6" Type="http://schemas.openxmlformats.org/officeDocument/2006/relationships/image" Target="../media/image32.png"/><Relationship Id="rId11" Type="http://schemas.microsoft.com/office/2007/relationships/media" Target="../media/media10.mp3"/><Relationship Id="rId5" Type="http://schemas.openxmlformats.org/officeDocument/2006/relationships/image" Target="../media/image31.png"/><Relationship Id="rId15" Type="http://schemas.openxmlformats.org/officeDocument/2006/relationships/image" Target="../media/image10.jpeg"/><Relationship Id="rId10" Type="http://schemas.openxmlformats.org/officeDocument/2006/relationships/slide" Target="slide13.xml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7.png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1.mp3"/><Relationship Id="rId6" Type="http://schemas.openxmlformats.org/officeDocument/2006/relationships/slide" Target="slide14.xml"/><Relationship Id="rId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7.jpeg"/><Relationship Id="rId9" Type="http://schemas.microsoft.com/office/2007/relationships/media" Target="../media/media11.mp3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39.jpe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2.mp3"/><Relationship Id="rId6" Type="http://schemas.openxmlformats.org/officeDocument/2006/relationships/image" Target="../media/image10.jpeg"/><Relationship Id="rId5" Type="http://schemas.openxmlformats.org/officeDocument/2006/relationships/image" Target="../media/image8.png"/><Relationship Id="rId10" Type="http://schemas.openxmlformats.org/officeDocument/2006/relationships/image" Target="../media/image9.png"/><Relationship Id="rId4" Type="http://schemas.openxmlformats.org/officeDocument/2006/relationships/image" Target="../media/image7.jpeg"/><Relationship Id="rId9" Type="http://schemas.microsoft.com/office/2007/relationships/media" Target="../media/media12.mp3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1.jpeg"/><Relationship Id="rId7" Type="http://schemas.microsoft.com/office/2007/relationships/media" Target="../media/media13.mp3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3.mp3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42.png"/><Relationship Id="rId9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1.mp3"/><Relationship Id="rId3" Type="http://schemas.openxmlformats.org/officeDocument/2006/relationships/image" Target="../media/image5.jpeg"/><Relationship Id="rId7" Type="http://schemas.openxmlformats.org/officeDocument/2006/relationships/slide" Target="slide4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10" Type="http://schemas.openxmlformats.org/officeDocument/2006/relationships/image" Target="../media/image10.jpe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1.jpeg"/><Relationship Id="rId7" Type="http://schemas.openxmlformats.org/officeDocument/2006/relationships/slide" Target="slide5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9.png"/><Relationship Id="rId4" Type="http://schemas.openxmlformats.org/officeDocument/2006/relationships/image" Target="../media/image12.png"/><Relationship Id="rId9" Type="http://schemas.microsoft.com/office/2007/relationships/media" Target="../media/media2.mp3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3.mp3"/><Relationship Id="rId3" Type="http://schemas.openxmlformats.org/officeDocument/2006/relationships/image" Target="../media/image7.jpeg"/><Relationship Id="rId7" Type="http://schemas.openxmlformats.org/officeDocument/2006/relationships/slide" Target="slide6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jpeg"/><Relationship Id="rId7" Type="http://schemas.microsoft.com/office/2007/relationships/media" Target="../media/media4.mp3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0.jpeg"/><Relationship Id="rId4" Type="http://schemas.openxmlformats.org/officeDocument/2006/relationships/image" Target="../media/image17.gif"/><Relationship Id="rId9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8.jpeg"/><Relationship Id="rId7" Type="http://schemas.microsoft.com/office/2007/relationships/media" Target="../media/media5.mp3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5.mp3"/><Relationship Id="rId6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0.jpeg"/><Relationship Id="rId4" Type="http://schemas.openxmlformats.org/officeDocument/2006/relationships/image" Target="../media/image19.png"/><Relationship Id="rId9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jpeg"/><Relationship Id="rId7" Type="http://schemas.openxmlformats.org/officeDocument/2006/relationships/slide" Target="slide9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6.mp3"/><Relationship Id="rId6" Type="http://schemas.openxmlformats.org/officeDocument/2006/relationships/image" Target="../media/image10.jpeg"/><Relationship Id="rId11" Type="http://schemas.openxmlformats.org/officeDocument/2006/relationships/image" Target="../media/image22.png"/><Relationship Id="rId5" Type="http://schemas.openxmlformats.org/officeDocument/2006/relationships/image" Target="../media/image8.png"/><Relationship Id="rId10" Type="http://schemas.openxmlformats.org/officeDocument/2006/relationships/image" Target="../media/image9.png"/><Relationship Id="rId4" Type="http://schemas.openxmlformats.org/officeDocument/2006/relationships/image" Target="../media/image7.jpeg"/><Relationship Id="rId9" Type="http://schemas.microsoft.com/office/2007/relationships/media" Target="../media/media6.mp3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3.jpeg"/><Relationship Id="rId7" Type="http://schemas.microsoft.com/office/2007/relationships/media" Target="../media/media7.mp3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7.mp3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10" Type="http://schemas.openxmlformats.org/officeDocument/2006/relationships/image" Target="../media/image10.jpeg"/><Relationship Id="rId4" Type="http://schemas.openxmlformats.org/officeDocument/2006/relationships/image" Target="../media/image24.png"/><Relationship Id="rId9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игра ПАРОВОЗ\boman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4" y="0"/>
            <a:ext cx="91476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379455"/>
            <a:ext cx="9144000" cy="1470025"/>
          </a:xfrm>
          <a:solidFill>
            <a:schemeClr val="accent1">
              <a:alpha val="45000"/>
            </a:schemeClr>
          </a:solidFill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Book Antiqua" pitchFamily="18" charset="0"/>
              </a:rPr>
              <a:t>Музыкально-дидактическая игра на развитие  чувства  темпа.</a:t>
            </a:r>
            <a:endParaRPr lang="ru-RU" sz="3200" b="1" dirty="0">
              <a:latin typeface="Book Antiqua" pitchFamily="18" charset="0"/>
            </a:endParaRPr>
          </a:p>
        </p:txBody>
      </p:sp>
      <p:sp>
        <p:nvSpPr>
          <p:cNvPr id="4" name="Лента лицом вниз 3"/>
          <p:cNvSpPr/>
          <p:nvPr/>
        </p:nvSpPr>
        <p:spPr>
          <a:xfrm>
            <a:off x="0" y="219400"/>
            <a:ext cx="9143999" cy="1215616"/>
          </a:xfrm>
          <a:prstGeom prst="ribbon">
            <a:avLst>
              <a:gd name="adj1" fmla="val 16667"/>
              <a:gd name="adj2" fmla="val 69421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Book Antiqua" pitchFamily="18" charset="0"/>
              </a:rPr>
              <a:t>Темп. Быстро, умеренно  или медленно?</a:t>
            </a:r>
            <a:endParaRPr lang="ru-RU" sz="32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3505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В РАБОТЕ\Мои рисунки\иллюстрации\фоны для презентаций\природа\фоны времена года\children winter background 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6025" y="0"/>
            <a:ext cx="9160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:\В РАБОТЕ\Мои рисунки\иллюстрации\ВРЕМЕНА ГОДА\ЗИМА\sneg2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0"/>
            <a:ext cx="1440160" cy="165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чер" descr="C:\Documents and Settings\Admin\Рабочий стол\игра ПАРОВОЗ\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1811" y="188640"/>
            <a:ext cx="1056963" cy="9915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Documents and Settings\Admin\Рабочий стол\игра ПАРОВОЗ\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0943" y="1388129"/>
            <a:ext cx="1087831" cy="96395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снежинка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Управляющая кнопка: далее 2">
            <a:hlinkClick r:id="rId9" action="ppaction://hlinksldjump" highlightClick="1"/>
          </p:cNvPr>
          <p:cNvSpPr/>
          <p:nvPr/>
        </p:nvSpPr>
        <p:spPr>
          <a:xfrm>
            <a:off x="251520" y="6021288"/>
            <a:ext cx="720080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C:\Documents and Settings\Admin\Рабочий стол\ТЕМП 2\КАРТИНКИ\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1811" y="2574407"/>
            <a:ext cx="1073223" cy="1099586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75692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42117E-6 L 1.38889E-6 0.78803 " pathEditMode="relative" rAng="0" ptsTypes="AA">
                                      <p:cBhvr>
                                        <p:cTn id="12" dur="30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3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Рабочий стол\игра ПАРОВОЗ\6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Admin\Рабочий стол\sail_boa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чер" descr="C:\Documents and Settings\Admin\Рабочий стол\игра ПАРОВОЗ\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1811" y="188640"/>
            <a:ext cx="1056963" cy="9915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Documents and Settings\Admin\Рабочий стол\игра ПАРОВОЗ\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0943" y="1388129"/>
            <a:ext cx="1087831" cy="96395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далее 1">
            <a:hlinkClick r:id="rId7" action="ppaction://hlinksldjump" highlightClick="1"/>
          </p:cNvPr>
          <p:cNvSpPr/>
          <p:nvPr/>
        </p:nvSpPr>
        <p:spPr>
          <a:xfrm>
            <a:off x="179512" y="5949280"/>
            <a:ext cx="576064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lodk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8" name="Picture 2" descr="C:\Documents and Settings\Admin\Рабочий стол\ТЕМП 2\КАРТИНКИ\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1811" y="2574407"/>
            <a:ext cx="1073223" cy="1099586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91326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6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14378E-7 L 1.07483 3.14378E-7 " pathEditMode="relative" rAng="0" ptsTypes="AA">
                                      <p:cBhvr>
                                        <p:cTn id="12" dur="36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708920"/>
            <a:ext cx="9144000" cy="319015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3" descr="C:\Documents and Settings\Admin\Рабочий стол\в школу\Безымянны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7468" y="188640"/>
            <a:ext cx="4149064" cy="310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G:\В РАБОТЕ\Мои рисунки\иллюстрации\ВРЕМЕНА ГОДА\природа\1301345061_derev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41349" y="1341319"/>
            <a:ext cx="1268412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Documents and Settings\Admin\Рабочий стол\в школу\122112205_2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2057" y="-112642"/>
            <a:ext cx="1710134" cy="167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G:\В РАБОТЕ\Мои рисунки\иллюстрации\ВРЕМЕНА ГОДА\природа\1301345061_derev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95536" y="796619"/>
            <a:ext cx="1630190" cy="234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G:\В РАБОТЕ\Мои рисунки\иллюстрации\ВРЕМЕНА ГОДА\природа\kus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7116" y="2305612"/>
            <a:ext cx="988466" cy="74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Documents and Settings\Admin\Рабочий стол\в школу\17455aae902095dd08c2a271c7cec5f3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71699" y="2352082"/>
            <a:ext cx="1629441" cy="239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Documents and Settings\Admin\Рабочий стол\в школу\17455aae902095dd08c2a21c7cec5f3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24395" y="2295051"/>
            <a:ext cx="1983453" cy="291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далее 1">
            <a:hlinkClick r:id="rId10" action="ppaction://hlinksldjump" highlightClick="1"/>
          </p:cNvPr>
          <p:cNvSpPr/>
          <p:nvPr/>
        </p:nvSpPr>
        <p:spPr>
          <a:xfrm>
            <a:off x="179512" y="6237312"/>
            <a:ext cx="720080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ervoklashki-igor-krutoy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4" name="Picture 2" descr="C:\Documents and Settings\Admin\Рабочий стол\игра ПАРОВОЗ\5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1811" y="188640"/>
            <a:ext cx="1056963" cy="9915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геп" descr="C:\Documents and Settings\Admin\Рабочий стол\игра ПАРОВОЗ\1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0943" y="1388129"/>
            <a:ext cx="1087831" cy="96395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h" descr="C:\Documents and Settings\Admin\Рабочий стол\ТЕМП 2\КАРТИНКИ\6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1811" y="2574407"/>
            <a:ext cx="1073223" cy="1099586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Documents and Settings\Admin\Рабочий стол\в школу\5 копия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2076" y="3998377"/>
            <a:ext cx="9578612" cy="295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Управляющая кнопка: далее 3">
            <a:hlinkClick r:id="rId10" action="ppaction://hlinksldjump" highlightClick="1"/>
          </p:cNvPr>
          <p:cNvSpPr/>
          <p:nvPr/>
        </p:nvSpPr>
        <p:spPr>
          <a:xfrm>
            <a:off x="179512" y="6021288"/>
            <a:ext cx="720080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1719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1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66436E-7 L 1.36823 -0.03098 " pathEditMode="relative" rAng="0" ptsTypes="AA">
                                      <p:cBhvr>
                                        <p:cTn id="12" dur="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03" y="-15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2.08507E-6 L -1.29931 0.00555 " pathEditMode="relative" rAng="0" ptsTypes="AA">
                                      <p:cBhvr>
                                        <p:cTn id="15" dur="9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965" y="2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игра ПАРОВОЗ\summer floral background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038" y="0"/>
            <a:ext cx="91590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Documents and Settings\Admin\Рабочий стол\игра ПАРОВОЗ\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1811" y="188640"/>
            <a:ext cx="1056963" cy="9915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геп" descr="C:\Documents and Settings\Admin\Рабочий стол\игра ПАРОВОЗ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0943" y="1388129"/>
            <a:ext cx="1087831" cy="96395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Управляющая кнопка: далее 5">
            <a:hlinkClick r:id="rId6" action="ppaction://hlinksldjump" highlightClick="1"/>
          </p:cNvPr>
          <p:cNvSpPr/>
          <p:nvPr/>
        </p:nvSpPr>
        <p:spPr>
          <a:xfrm>
            <a:off x="251520" y="5877272"/>
            <a:ext cx="648072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h" descr="C:\Documents and Settings\Admin\Рабочий стол\ТЕМП 2\КАРТИНКИ\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1811" y="2574407"/>
            <a:ext cx="1073223" cy="1099586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G:\В РАБОТЕ\Мои рисунки\иллюстрации\животные\животные и насекомые\оса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324528" y="1723437"/>
            <a:ext cx="1152128" cy="124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Полёт шмеля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97953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8" presetClass="path" presetSubtype="0" repeatCount="2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64 -0.18843 C -0.01806 -0.14838 0.02656 -0.10903 0.04653 -0.05972 C 0.06649 -0.00417 0.07674 0.06041 0.08611 0.125 C 0.09653 0.18958 0.08611 0.24491 0.07674 0.30486 C 0.06649 0.35903 0.05208 0.41921 0.01614 0.46852 C -0.0132 0.51829 -0.0632 0.55856 -0.11806 0.58866 C -0.16806 0.61875 -0.22778 0.63842 -0.28733 0.64884 C -0.34688 0.6581 -0.4066 0.6581 -0.46233 0.64884 C -0.52188 0.63842 -0.57674 0.61389 -0.62136 0.57361 C -0.66649 0.53912 -0.70625 0.49398 -0.72604 0.43889 C -0.75156 0.38912 -0.76111 0.32014 -0.76111 0.26458 C -0.7658 0.21041 -0.76111 0.14467 -0.73576 0.09051 C -0.71163 0.04074 -0.66649 0.00046 -0.60677 -0.01921 C -0.54653 -0.03403 -0.48611 -0.01459 -0.44636 0.02014 C -0.41215 0.05602 -0.38663 0.11018 -0.38195 0.17477 C -0.38195 0.24028 -0.38663 0.29907 -0.41215 0.34977 C -0.43698 0.39954 -0.43212 0.40879 -0.5316 0.47454 C -0.62136 0.54375 -0.71163 0.52407 -0.7658 0.5287 C -0.82066 0.5287 -0.86528 0.50903 -0.92014 0.48935 C -0.98056 0.46412 -1.02969 0.41921 -1.06545 0.3787 C -1.10017 0.33935 -1.11458 0.29004 -1.13455 0.21041 C -1.14965 0.12986 -1.14965 0.09051 -1.14965 0.03032 C -1.14965 -0.02963 -1.14965 -0.08935 -1.14965 -0.14838 " pathEditMode="relative" rAng="0" ptsTypes="fffffffffffffffffffffff">
                                      <p:cBhvr>
                                        <p:cTn id="12" dur="7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92" y="4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В РАБОТЕ\Мои рисунки\иллюстрации\фоны для презентаций\природа\maxresdefau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53817"/>
            <a:ext cx="9264016" cy="691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Documents and Settings\Admin\Рабочий стол\игра ПАРОВОЗ\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60648"/>
            <a:ext cx="1056963" cy="9915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88" descr="C:\Documents and Settings\Admin\Рабочий стол\игра ПАРОВОЗ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412776"/>
            <a:ext cx="1056963" cy="96395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" descr="C:\Documents and Settings\Admin\Рабочий стол\ТЕМП 2\КАРТИНКИ\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564904"/>
            <a:ext cx="1073223" cy="1099586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В РАБОТЕ\Мои рисунки\иллюстрации\животные\животные и насекомые\кузнечик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34168" y="4437112"/>
            <a:ext cx="3134168" cy="211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Управляющая кнопка: далее 5">
            <a:hlinkClick r:id="rId8" action="ppaction://hlinksldjump" highlightClick="1"/>
          </p:cNvPr>
          <p:cNvSpPr/>
          <p:nvPr/>
        </p:nvSpPr>
        <p:spPr>
          <a:xfrm>
            <a:off x="467544" y="6260750"/>
            <a:ext cx="732803" cy="40861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deskie-pesni-v-trave-sidel-kuznechik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8555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9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path" presetSubtype="0" repeatCount="2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35 -0.18542 C 0.03663 -0.01459 0.07344 0.1081 0.11041 0.1081 C 0.14687 0.1081 0.17864 -0.01459 0.18976 -0.18542 C 0.20521 -0.01459 0.23646 0.1081 0.27396 0.1081 C 0.31076 0.1081 0.34288 -0.01459 0.35312 -0.18542 C 0.36857 -0.01459 0.40069 0.1081 0.43767 0.1081 C 0.47535 0.1081 0.51198 -0.01459 0.52222 -0.18542 C 0.53316 -0.01459 0.56545 0.1081 0.60764 0.1081 C 0.63889 0.1081 0.67569 -0.01459 0.68663 -0.18542 C 0.69757 -0.01459 0.73437 0.1081 0.77101 0.1081 C 0.80781 0.1081 0.8401 -0.01459 0.85104 -0.18542 C 0.86666 -0.01459 0.89791 0.1081 0.93559 0.1081 C 0.97239 0.1081 1.00451 -0.01459 1.02014 -0.18542 C 1.03021 -0.01459 1.0625 0.1081 1.0993 0.1081 C 1.1368 0.1081 1.17361 -0.01459 1.18368 -0.18542 C 1.19479 -0.01459 1.22691 0.1081 1.2691 0.1081 C 1.30573 0.1081 1.33715 -0.01459 1.34844 -0.18542 " pathEditMode="relative" rAng="0" ptsTypes="fffffffffffffffff">
                                      <p:cBhvr>
                                        <p:cTn id="12" dur="12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146" y="1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Admin\Рабочий стол\игра ПАРОВОЗ\e29b950d37ec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marley.spb.ru/labs/files/air_ballo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0315" y="1628800"/>
            <a:ext cx="1182732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чер" descr="C:\Documents and Settings\Admin\Рабочий стол\игра ПАРОВОЗ\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1811" y="188640"/>
            <a:ext cx="1056963" cy="9915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Documents and Settings\Admin\Рабочий стол\игра ПАРОВОЗ\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1811" y="1388129"/>
            <a:ext cx="1056963" cy="96395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шар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Управляющая кнопка: далее 2">
            <a:hlinkClick r:id="" action="ppaction://noaction" highlightClick="1"/>
          </p:cNvPr>
          <p:cNvSpPr/>
          <p:nvPr/>
        </p:nvSpPr>
        <p:spPr>
          <a:xfrm>
            <a:off x="251520" y="5949280"/>
            <a:ext cx="504056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C:\Documents and Settings\Admin\Рабочий стол\ТЕМП 2\КАРТИНКИ\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1811" y="2574407"/>
            <a:ext cx="1073223" cy="1099586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92149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3352E-6 L 0.97657 -0.38396 " pathEditMode="relative" rAng="0" ptsTypes="AA">
                                      <p:cBhvr>
                                        <p:cTn id="12" dur="3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19" y="-192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Book Antiqua" pitchFamily="18" charset="0"/>
              </a:rPr>
              <a:t>Познакомьтесь с гепардом,               самым быстрым  из животных.               Он любит </a:t>
            </a:r>
            <a:r>
              <a:rPr lang="ru-RU" sz="2800" dirty="0" smtClean="0">
                <a:solidFill>
                  <a:schemeClr val="accent2"/>
                </a:solidFill>
                <a:latin typeface="Book Antiqua" pitchFamily="18" charset="0"/>
              </a:rPr>
              <a:t>быструю</a:t>
            </a:r>
            <a:r>
              <a:rPr lang="ru-RU" sz="2800" dirty="0" smtClean="0">
                <a:latin typeface="Book Antiqua" pitchFamily="18" charset="0"/>
              </a:rPr>
              <a:t> музыку .</a:t>
            </a:r>
          </a:p>
          <a:p>
            <a:r>
              <a:rPr lang="ru-RU" sz="2800" dirty="0" smtClean="0">
                <a:latin typeface="Book Antiqua" pitchFamily="18" charset="0"/>
              </a:rPr>
              <a:t>Познакомьтесь с не торопливой черепахой,                   . Она  любит </a:t>
            </a:r>
            <a:r>
              <a:rPr lang="ru-RU" sz="2800" dirty="0" smtClean="0">
                <a:solidFill>
                  <a:schemeClr val="accent2"/>
                </a:solidFill>
                <a:latin typeface="Book Antiqua" pitchFamily="18" charset="0"/>
              </a:rPr>
              <a:t>медленную</a:t>
            </a:r>
            <a:r>
              <a:rPr lang="ru-RU" sz="2800" dirty="0" smtClean="0">
                <a:latin typeface="Book Antiqua" pitchFamily="18" charset="0"/>
              </a:rPr>
              <a:t> музыку .</a:t>
            </a:r>
          </a:p>
          <a:p>
            <a:r>
              <a:rPr lang="ru-RU" sz="2800" dirty="0" smtClean="0">
                <a:latin typeface="Book Antiqua" pitchFamily="18" charset="0"/>
              </a:rPr>
              <a:t>А это – мальчик           , он движется 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умеренно</a:t>
            </a:r>
            <a:r>
              <a:rPr lang="ru-RU" sz="2800" dirty="0" smtClean="0">
                <a:latin typeface="Book Antiqua" pitchFamily="18" charset="0"/>
              </a:rPr>
              <a:t>.</a:t>
            </a:r>
          </a:p>
          <a:p>
            <a:r>
              <a:rPr lang="ru-RU" sz="2800" dirty="0" smtClean="0">
                <a:latin typeface="Book Antiqua" pitchFamily="18" charset="0"/>
              </a:rPr>
              <a:t>Послушайте музыку, определите  темп (быстро, умеренно, медленно) и  нажмите на правильную картинку.  Картинка «оживёт»…                                                   </a:t>
            </a:r>
            <a:endParaRPr lang="ru-RU" sz="2800" dirty="0">
              <a:latin typeface="Book Antiqua" pitchFamily="18" charset="0"/>
            </a:endParaRPr>
          </a:p>
        </p:txBody>
      </p:sp>
      <p:sp>
        <p:nvSpPr>
          <p:cNvPr id="4" name="Лента лицом вниз 3"/>
          <p:cNvSpPr/>
          <p:nvPr/>
        </p:nvSpPr>
        <p:spPr>
          <a:xfrm>
            <a:off x="1043608" y="188640"/>
            <a:ext cx="7200800" cy="1215616"/>
          </a:xfrm>
          <a:prstGeom prst="ribbon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Book Antiqua" pitchFamily="18" charset="0"/>
              </a:rPr>
              <a:t>Задание.</a:t>
            </a:r>
            <a:endParaRPr lang="ru-RU" sz="3200" b="1" dirty="0">
              <a:latin typeface="Book Antiqua" pitchFamily="18" charset="0"/>
            </a:endParaRPr>
          </a:p>
        </p:txBody>
      </p:sp>
      <p:pic>
        <p:nvPicPr>
          <p:cNvPr id="2050" name="Picture 2" descr="C:\Documents and Settings\Admin\Рабочий стол\игра ПАРОВОЗ\гепарт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6169" y="1402431"/>
            <a:ext cx="733608" cy="101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Admin\Рабочий стол\игра ПАРОВОЗ\черепах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27873" y="3365083"/>
            <a:ext cx="896471" cy="69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Admin\Рабочий стол\ТЕМП 2\КАРТИНКИ\a6666613d3c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5234" y="3778853"/>
            <a:ext cx="576528" cy="73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77304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Рабочий стол\игра ПАРОВОЗ\ФОН ЛЕС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012" y="0"/>
            <a:ext cx="9155012" cy="691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Admin\Рабочий стол\игра ПАРОВОЗ\68798928_1294234644_4Bez_imeni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98224" y="4305196"/>
            <a:ext cx="4701099" cy="255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Documents and Settings\Admin\Рабочий стол\игра ПАРОВОЗ\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1811" y="188640"/>
            <a:ext cx="1056963" cy="9915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88" descr="C:\Documents and Settings\Admin\Рабочий стол\игра ПАРОВОЗ\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1811" y="1388129"/>
            <a:ext cx="1056963" cy="96395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далее 1">
            <a:hlinkClick r:id="rId7" action="ppaction://hlinksldjump" highlightClick="1"/>
          </p:cNvPr>
          <p:cNvSpPr/>
          <p:nvPr/>
        </p:nvSpPr>
        <p:spPr>
          <a:xfrm>
            <a:off x="323528" y="5858671"/>
            <a:ext cx="576064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train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6" name="Picture 2" descr="C:\Documents and Settings\Admin\Рабочий стол\ТЕМП 2\КАРТИНКИ\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1811" y="2574407"/>
            <a:ext cx="1073223" cy="1099586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2591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809 0.00092 L -1.33698 -0.00948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53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игра ПАРОВОЗ\vector-art-nature-trees-grass-field-landscap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Documents and Settings\Admin\Рабочий стол\лист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076197">
            <a:off x="-410669" y="1346895"/>
            <a:ext cx="821337" cy="79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88" descr="C:\Documents and Settings\Admin\Рабочий стол\игра ПАРОВОЗ\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1811" y="188640"/>
            <a:ext cx="1056963" cy="9915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Admin\Рабочий стол\игра ПАРОВОЗ\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0943" y="1388129"/>
            <a:ext cx="1087831" cy="96395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далее 1">
            <a:hlinkClick r:id="rId7" action="ppaction://hlinksldjump" highlightClick="1"/>
          </p:cNvPr>
          <p:cNvSpPr/>
          <p:nvPr/>
        </p:nvSpPr>
        <p:spPr>
          <a:xfrm>
            <a:off x="178071" y="5805264"/>
            <a:ext cx="565953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C:\Documents and Settings\Admin\Рабочий стол\ТЕМП 2\КАРТИНКИ\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1811" y="2574407"/>
            <a:ext cx="1073223" cy="1099586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endel__-_Muzyka_na_vode_-_Sonata_1_dlya_goboya_i_organa_do_minor_Adagio_muzofon.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6876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25335E-7 C 0.09687 0.09223 0.21666 0.10564 0.2651 0.02635 C 0.30764 -0.03283 0.2901 -0.1313 0.23298 -0.18678 C 0.17482 -0.24087 0.09219 -0.23948 0.05312 -0.17545 C 0.03455 -0.1417 0.02604 -0.10425 0.03403 -0.06496 C 0.04392 -0.0074 0.07795 0.05178 0.1276 0.09847 C 0.15503 0.12413 0.18576 0.14494 0.21354 0.15673 C 0.27656 0.18192 0.33489 0.16898 0.36562 0.12228 C 0.40503 0.07027 0.38837 -0.01965 0.33819 -0.06634 C 0.2842 -0.11905 0.21163 -0.11396 0.17274 -0.06056 C 0.15625 -0.03051 0.1493 0.00347 0.15416 0.03907 C 0.16719 0.092 0.20052 0.14956 0.24323 0.18978 C 0.2658 0.21059 0.29236 0.22769 0.32031 0.2411 C 0.37413 0.26029 0.42951 0.25381 0.45885 0.21105 C 0.49114 0.16019 0.47552 0.08067 0.42916 0.03652 C 0.38281 -0.00809 0.31684 -0.00509 0.28403 0.04554 C 0.26614 0.06935 0.26076 0.10194 0.26614 0.13477 C 0.27656 0.18192 0.30347 0.22769 0.34566 0.26791 C 0.36545 0.28664 0.39132 0.30374 0.41545 0.31553 C 0.46337 0.3331 0.51302 0.32524 0.53993 0.28918 C 0.56562 0.23971 0.55486 0.17129 0.51198 0.1313 C 0.46927 0.09108 0.41076 0.09293 0.38055 0.138 C 0.36805 0.16204 0.36389 0.19233 0.36701 0.2196 C 0.37413 0.26029 0.40191 0.30652 0.4368 0.3405 C 0.45538 0.35807 0.47847 0.37171 0.4967 0.3791 C 0.5441 0.39921 0.58906 0.3932 0.60868 0.35576 C 0.63541 0.31576 0.6276 0.25451 0.58819 0.21706 C 0.55017 0.18054 0.49583 0.18285 0.46962 0.22307 C 0.45798 0.24549 0.45087 0.26907 0.4592 0.29797 C 0.46337 0.3331 0.48767 0.37332 0.51857 0.40291 C 0.53871 0.42164 0.55521 0.43296 0.5743 0.44082 C 0.61701 0.45793 0.65555 0.45192 0.67864 0.42325 C 0.69948 0.38234 0.69236 0.32871 0.65781 0.29635 C 0.62326 0.2626 0.575 0.26352 0.55 0.30097 C 0.5401 0.32062 0.53368 0.34119 0.53941 0.36523 C 0.54392 0.3976 0.56666 0.43527 0.59705 0.46348 C 0.61302 0.47827 0.62639 0.48613 0.64496 0.49561 C 0.68229 0.51133 0.71545 0.50393 0.73524 0.47665 C 0.75833 0.44429 0.75104 0.39528 0.71597 0.362 C 0.68819 0.33588 0.64253 0.33426 0.62448 0.37032 C 0.61059 0.38511 0.60885 0.40823 0.61076 0.42788 C 0.61701 0.45793 0.63576 0.49006 0.66232 0.51479 C 0.67864 0.53028 0.69184 0.53814 0.70642 0.54346 C 0.73906 0.5564 0.77222 0.55247 0.78976 0.52913 C 0.81024 0.50023 0.80104 0.45169 0.775 0.42718 C 0.74305 0.3969 0.7059 0.40176 0.68576 0.42996 C 0.67708 0.44452 0.67344 0.46394 0.67882 0.48544 C 0.68229 0.51133 0.69739 0.53837 0.7243 0.56403 C 0.73594 0.57466 0.74913 0.58229 0.76319 0.58923 C 0.79288 0.60079 0.82309 0.59824 0.83594 0.57305 C 0.85469 0.54831 0.84861 0.50693 0.82048 0.47989 C 0.79757 0.45862 0.76198 0.45932 0.74635 0.48821 C 0.73576 0.49792 0.73246 0.51595 0.73559 0.53329 C 0.74288 0.56033 0.75885 0.58715 0.77899 0.60564 C 0.79062 0.61674 0.80347 0.62506 0.8125 0.62737 C 0.84132 0.63962 0.86632 0.63523 0.88316 0.61697 C 0.89705 0.59085 0.88802 0.55132 0.86875 0.53398 C 0.84583 0.51248 0.8118 0.5111 0.79844 0.53745 C 0.79097 0.54947 0.78802 0.56496 0.79236 0.58067 C 0.79288 0.60079 0.80851 0.62483 0.82795 0.64401 C 0.83541 0.65025 0.84844 0.65927 0.85833 0.66412 C 0.88524 0.67637 0.90677 0.6706 0.92048 0.65349 C 0.93281 0.63014 0.92743 0.59686 0.90798 0.57836 C 0.88507 0.5571 0.85972 0.56126 0.8441 0.58044 C 0.83837 0.59316 0.83524 0.60656 0.83958 0.62182 C 0.84132 0.63962 0.85278 0.66089 0.8717 0.67869 C 0.88003 0.68631 0.88871 0.69094 0.89826 0.69533 " pathEditMode="relative" rAng="-3284057" ptsTypes="fffffffffffffffffffffffffffffffffffffffffffffffffffffffffffffffffff">
                                      <p:cBhvr>
                                        <p:cTn id="11" dur="412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73" y="24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игра ПАРОВОЗ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1811" y="188640"/>
            <a:ext cx="1056963" cy="9915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88" descr="C:\Documents and Settings\Admin\Рабочий стол\игра ПАРОВОЗ\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1811" y="1388129"/>
            <a:ext cx="1056963" cy="96395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" descr="C:\Documents and Settings\Admin\Рабочий стол\ТЕМП 2\КАРТИНКИ\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1811" y="2574407"/>
            <a:ext cx="1073223" cy="1099586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Documents and Settings\Admin\Рабочий стол\карт урож\hello_html_m6b872c7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17153"/>
            <a:ext cx="6336704" cy="642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Управляющая кнопка: далее 5">
            <a:hlinkClick r:id="rId7" action="ppaction://hlinksldjump" highlightClick="1"/>
          </p:cNvPr>
          <p:cNvSpPr/>
          <p:nvPr/>
        </p:nvSpPr>
        <p:spPr>
          <a:xfrm>
            <a:off x="179512" y="6165304"/>
            <a:ext cx="576064" cy="47554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druzhba-krepkaya-ne-slomaetsy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074" name="Picture 2" descr="C:\Documents and Settings\Admin\Рабочий стол\ТЕМП 2\КАРТИНКИ\globe_PNG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6009" y="1779409"/>
            <a:ext cx="3311981" cy="329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74825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Рабочий стол\игра ПАРОВОЗ\blue-earth-wallpap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agitki.ru/_ph/145/2/829377252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806" y="911879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88" descr="C:\Documents and Settings\Admin\Рабочий стол\игра ПАРОВОЗ\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1811" y="188640"/>
            <a:ext cx="1056963" cy="9915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Documents and Settings\Admin\Рабочий стол\игра ПАРОВОЗ\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0943" y="1388129"/>
            <a:ext cx="1087831" cy="96395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ne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2" name="Управляющая кнопка: далее 1">
            <a:hlinkClick r:id="rId9" action="ppaction://hlinksldjump" highlightClick="1"/>
          </p:cNvPr>
          <p:cNvSpPr/>
          <p:nvPr/>
        </p:nvSpPr>
        <p:spPr>
          <a:xfrm>
            <a:off x="323528" y="6021288"/>
            <a:ext cx="648072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C:\Documents and Settings\Admin\Рабочий стол\ТЕМП 2\КАРТИНКИ\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1811" y="2574407"/>
            <a:ext cx="1073223" cy="1099586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79454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40869E-6 L 0.09809 -0.04092 L 0.23195 -0.09015 C 0.27691 -0.09408 0.30417 -0.0823 0.32778 -0.08183 C 0.35156 -0.08137 0.34792 -0.09108 0.37396 -0.08738 C 0.39983 -0.08391 0.43247 -0.11188 0.48386 -0.0601 C 0.5625 -0.0601 0.6375 0.08622 0.68177 0.22422 L 0.80955 0.74272 " pathEditMode="relative" rAng="0" ptsTypes="FAfaafFF">
                                      <p:cBhvr>
                                        <p:cTn id="12" dur="4175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69" y="315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игра ПАРОВОЗ\1269699347_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7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:\В РАБОТЕ\Мои рисунки\иллюстрации\животные\рыбы\Разнообразие морей и океанов\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594568"/>
            <a:ext cx="1008112" cy="69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Documents and Settings\Admin\Рабочий стол\игра ПАРОВОЗ\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1811" y="188640"/>
            <a:ext cx="1056963" cy="9915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геп" descr="C:\Documents and Settings\Admin\Рабочий стол\игра ПАРОВОЗ\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0943" y="1388129"/>
            <a:ext cx="1087831" cy="96395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ыбкаf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Управляющая кнопка: далее 2">
            <a:hlinkClick r:id="rId9" action="ppaction://hlinksldjump" highlightClick="1"/>
          </p:cNvPr>
          <p:cNvSpPr/>
          <p:nvPr/>
        </p:nvSpPr>
        <p:spPr>
          <a:xfrm>
            <a:off x="127684" y="5801253"/>
            <a:ext cx="576064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C:\Documents and Settings\Admin\Рабочий стол\ТЕМП 2\КАРТИНКИ\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1811" y="2574407"/>
            <a:ext cx="1073223" cy="1099586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42966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6.98104E-7 C 0.00816 0.05294 0.02778 0.12691 0.10069 0.12598 C 0.20625 0.12598 0.21406 -0.12205 0.33976 -0.12298 C 0.45312 -0.12298 0.39271 0.09408 0.50156 0.09293 C 0.61562 0.09293 0.55417 -0.06403 0.67569 -0.06403 C 0.7849 -0.06403 0.7243 0.04207 0.82153 0.04207 C 0.91493 0.04207 0.86649 -0.03907 0.95156 -0.03907 C 1 -0.03907 1.00347 -0.01711 1.00799 -6.98104E-7 " pathEditMode="relative" rAng="0" ptsTypes="ffffffff">
                                      <p:cBhvr>
                                        <p:cTn id="12" dur="72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99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В РАБОТЕ\детсад\ВИДЕОЗАПИСИ\ФАРИДА РУСТАМОВНА\готовы\петух\ис пет\grappig-landschap-met-de-boerderij-en-zonnebloemen-cartoon-vector-illustratie_1196-5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69"/>
            <a:ext cx="9135784" cy="685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Documents and Settings\Admin\Рабочий стол\игра ПАРОВОЗ\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1811" y="188640"/>
            <a:ext cx="1056963" cy="9915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88" descr="C:\Documents and Settings\Admin\Рабочий стол\игра ПАРОВОЗ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1811" y="1388129"/>
            <a:ext cx="1056963" cy="96395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" descr="C:\Documents and Settings\Admin\Рабочий стол\ТЕМП 2\КАРТИНКИ\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1811" y="2574407"/>
            <a:ext cx="1073223" cy="1099586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Управляющая кнопка: далее 4">
            <a:hlinkClick r:id="rId7" action="ppaction://hlinksldjump" highlightClick="1"/>
          </p:cNvPr>
          <p:cNvSpPr/>
          <p:nvPr/>
        </p:nvSpPr>
        <p:spPr>
          <a:xfrm>
            <a:off x="251520" y="6093296"/>
            <a:ext cx="720080" cy="57606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Documents and Settings\Admin\Рабочий стол\ТЕМП 2\КАРТИНКИ\5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53832" y="4076188"/>
            <a:ext cx="763867" cy="99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Documents and Settings\Admin\Рабочий стол\ТЕМП 2\КАРТИНКИ\5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837933" y="4727110"/>
            <a:ext cx="837933" cy="99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Documents and Settings\Admin\Рабочий стол\ТЕМП 2\КАРТИНКИ\5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57223" y="5225187"/>
            <a:ext cx="763867" cy="99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neizvesten-cy-cyp-cyp-moi-cyplyatki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076" name="Picture 4" descr="F:\В РАБОТЕ\детсад\ВИДЕОЗАПИСИ\ФАРИДА РУСТАМОВНА\готовы\петух\ис пет\153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0347" y="3401060"/>
            <a:ext cx="2378075" cy="256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24231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49062 0.01111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31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11111E-6 L -0.43143 0.07037 " pathEditMode="relative" rAng="0" ptsTypes="AA">
                                      <p:cBhvr>
                                        <p:cTn id="15" dur="3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80" y="351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-0.41667 0.01157 " pathEditMode="relative" rAng="0" ptsTypes="AA">
                                      <p:cBhvr>
                                        <p:cTn id="17" dur="3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3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25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25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игра ПАРОВОЗ\786604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3320"/>
            <a:ext cx="9144001" cy="685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В РАБОТЕ\Мои рисунки\иллюстрации\ТРАНСПОРТ ПУТЕШЕСТВИЯ\транспорт ИКОНКИ\1_14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2509430" flipH="1" flipV="1">
            <a:off x="-2122434" y="-114685"/>
            <a:ext cx="1248175" cy="94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Documents and Settings\Admin\Рабочий стол\игра ПАРОВОЗ\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1811" y="188640"/>
            <a:ext cx="1056963" cy="9915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геп" descr="C:\Documents and Settings\Admin\Рабочий стол\игра ПАРОВОЗ\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1811" y="1388129"/>
            <a:ext cx="1056963" cy="96395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lan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Управляющая кнопка: далее 2">
            <a:hlinkClick r:id="rId9" action="ppaction://hlinksldjump" highlightClick="1"/>
          </p:cNvPr>
          <p:cNvSpPr/>
          <p:nvPr/>
        </p:nvSpPr>
        <p:spPr>
          <a:xfrm>
            <a:off x="251520" y="5949280"/>
            <a:ext cx="504056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Picture 2" descr="C:\Documents and Settings\Admin\Рабочий стол\ТЕМП 2\КАРТИНКИ\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1811" y="2574407"/>
            <a:ext cx="1073223" cy="1099586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G:\В РАБОТЕ\Мои рисунки\иллюстрации\ТРАНСПОРТ ПУТЕШЕСТВИЯ\транспорт ИКОНКИ\1_14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42063" flipH="1">
            <a:off x="-1629606" y="1580454"/>
            <a:ext cx="1476345" cy="163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51498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9" presetClass="path" presetSubtype="0" repeatCount="2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979 -0.09051 C -0.13003 -0.05834 0.00712 0.04815 0.18403 0.1493 C 0.36632 0.25208 0.52049 0.30995 0.53073 0.27777 C 0.54097 0.2456 0.69462 0.30277 0.87674 0.40555 C 1.05399 0.50602 1.19254 0.61412 1.18229 0.64629 " pathEditMode="relative" rAng="1382846" ptsTypes="fffff">
                                      <p:cBhvr>
                                        <p:cTn id="10" dur="6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04" y="3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500"/>
                            </p:stCondLst>
                            <p:childTnLst>
                              <p:par>
                                <p:cTn id="12" presetID="39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3524 0.61319 C 1.35052 0.56342 1.225 0.44907 1.0566 0.35185 C 0.88316 0.25463 0.73177 0.21481 0.71649 0.2625 C 0.70122 0.31134 0.55017 0.27199 0.37708 0.17407 C 0.20868 0.07893 0.08125 -0.0382 0.09688 -0.0875 " pathEditMode="relative" rAng="1382846" ptsTypes="fffff">
                                      <p:cBhvr>
                                        <p:cTn id="13" dur="67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10" y="-3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1606F047ADC3294BB7C72282A6B39749" ma:contentTypeVersion="1" ma:contentTypeDescription="Создание документа." ma:contentTypeScope="" ma:versionID="2ba59eac55cb92dce0e9a1364c5c13d1">
  <xsd:schema xmlns:xsd="http://www.w3.org/2001/XMLSchema" xmlns:xs="http://www.w3.org/2001/XMLSchema" xmlns:p="http://schemas.microsoft.com/office/2006/metadata/properties" xmlns:ns2="1e4a56f1-e935-4ee8-bb0c-87dfac142287" targetNamespace="http://schemas.microsoft.com/office/2006/metadata/properties" ma:root="true" ma:fieldsID="9c2fa8ebfca78ef688e7b179b82a42f3" ns2:_="">
    <xsd:import namespace="1e4a56f1-e935-4ee8-bb0c-87dfac142287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4a56f1-e935-4ee8-bb0c-87dfac14228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EC9C5E0-9E20-4FAF-A28F-6288937AB01F}"/>
</file>

<file path=customXml/itemProps2.xml><?xml version="1.0" encoding="utf-8"?>
<ds:datastoreItem xmlns:ds="http://schemas.openxmlformats.org/officeDocument/2006/customXml" ds:itemID="{A04B3681-2E2A-45A3-89DB-3809B31ADF90}"/>
</file>

<file path=customXml/itemProps3.xml><?xml version="1.0" encoding="utf-8"?>
<ds:datastoreItem xmlns:ds="http://schemas.openxmlformats.org/officeDocument/2006/customXml" ds:itemID="{39EF9DF4-E457-4114-A33A-E9AD7800CA14}"/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74</Words>
  <Application>Microsoft Office PowerPoint</Application>
  <PresentationFormat>Экран (4:3)</PresentationFormat>
  <Paragraphs>7</Paragraphs>
  <Slides>15</Slides>
  <Notes>0</Notes>
  <HiddenSlides>0</HiddenSlides>
  <MMClips>13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Музыкально-дидактическая игра на развитие  чувства  темпа.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Музыкально-дидактическая игра на развитие чувства темпа.</dc:title>
  <cp:lastModifiedBy>asus</cp:lastModifiedBy>
  <cp:revision>82</cp:revision>
  <dcterms:modified xsi:type="dcterms:W3CDTF">2020-04-13T11:00:24Z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0x0101001606F047ADC3294BB7C72282A6B39749</vt:lpwstr>
  </property>
</Properties>
</file>