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8" r:id="rId7"/>
    <p:sldId id="267" r:id="rId8"/>
    <p:sldId id="263" r:id="rId9"/>
    <p:sldId id="264" r:id="rId10"/>
    <p:sldId id="265" r:id="rId11"/>
  </p:sldIdLst>
  <p:sldSz cx="9144000" cy="6858000" type="screen4x3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smNativeData">
      <pr:smAppRevision xmlns:mc="http://schemas.openxmlformats.org/markup-compatibility/2006" xmlns:p14="http://schemas.microsoft.com/office/powerpoint/2010/main" xmlns:p15="http://schemas.microsoft.com/office/powerpoint/2012/main" xmlns:pr="smNativeData" xmlns="smNativeData" dt="1696166986" val="1066" revOS="4"/>
      <pr:smFileRevision xmlns:mc="http://schemas.openxmlformats.org/markup-compatibility/2006" xmlns:p14="http://schemas.microsoft.com/office/powerpoint/2010/main" xmlns:p15="http://schemas.microsoft.com/office/powerpoint/2012/main" xmlns:pr="smNativeData" xmlns="smNativeData" dt="1696166986" val="101"/>
      <pr:guideOptions xmlns:mc="http://schemas.openxmlformats.org/markup-compatibility/2006" xmlns:p14="http://schemas.microsoft.com/office/powerpoint/2010/main" xmlns:p15="http://schemas.microsoft.com/office/powerpoint/2012/main" xmlns:pr="smNativeData" xmlns="smNativeData" dt="1696166986" snapToGrid="1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3783" autoAdjust="0"/>
  </p:normalViewPr>
  <p:slideViewPr>
    <p:cSldViewPr>
      <p:cViewPr>
        <p:scale>
          <a:sx n="76" d="100"/>
          <a:sy n="76" d="100"/>
        </p:scale>
        <p:origin x="-9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" d="100"/>
        <a:sy n="18" d="100"/>
      </p:scale>
      <p:origin x="0" y="0"/>
    </p:cViewPr>
  </p:sorterViewPr>
  <p:notesViewPr>
    <p:cSldViewPr>
      <p:cViewPr>
        <p:scale>
          <a:sx n="64" d="100"/>
          <a:sy n="64" d="100"/>
        </p:scale>
        <p:origin x="1411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oJrw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AAAAAAAAAABIEgAA0AIAABAAAAAmAAAACAAAAD+PAAAAAAAA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l">
              <a:defRPr lang="en-US" sz="1200" cap="none"/>
            </a:lvl1pPr>
            <a:lvl2pPr>
              <a:defRPr lang="en-US" cap="none"/>
            </a:lvl2pPr>
            <a:lvl3pPr>
              <a:defRPr lang="en-US" cap="none"/>
            </a:lvl3pPr>
            <a:lvl4pPr>
              <a:defRPr lang="en-US" cap="none"/>
            </a:lvl4pPr>
            <a:lvl5pPr>
              <a:defRPr lang="en-US" cap="none"/>
            </a:lvl5pPr>
            <a:lvl6pPr>
              <a:defRPr lang="en-US" cap="none"/>
            </a:lvl6pPr>
            <a:lvl7pPr>
              <a:defRPr lang="en-US" cap="none"/>
            </a:lvl7pPr>
            <a:lvl8pPr>
              <a:defRPr lang="en-US" cap="none"/>
            </a:lvl8pPr>
            <a:lvl9pPr>
              <a:defRPr lang="en-US" cap="none"/>
            </a:lvl9pPr>
          </a:lstStyle>
          <a:p>
            <a:pPr>
              <a:defRPr lang="en-US"/>
            </a:pPr>
            <a:endParaRPr lang="ru-RU" cap="none"/>
          </a:p>
        </p:txBody>
      </p:sp>
      <p:sp>
        <p:nvSpPr>
          <p:cNvPr id="3" name="Дата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rvbO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AAAAAAuKgAA0AIAABAAAAAmAAAACAAAAD+PAAAAAAAA"/>
              </a:ext>
            </a:extLst>
          </p:cNvSpPr>
          <p:nvPr>
            <p:ph type="dt" idx="1"/>
          </p:nvPr>
        </p:nvSpPr>
        <p:spPr>
          <a:xfrm>
            <a:off x="388493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r">
              <a:defRPr lang="en-US" sz="1200" cap="none"/>
            </a:lvl1pPr>
            <a:lvl2pPr>
              <a:defRPr lang="en-US" cap="none"/>
            </a:lvl2pPr>
            <a:lvl3pPr>
              <a:defRPr lang="en-US" cap="none"/>
            </a:lvl3pPr>
            <a:lvl4pPr>
              <a:defRPr lang="en-US" cap="none"/>
            </a:lvl4pPr>
            <a:lvl5pPr>
              <a:defRPr lang="en-US" cap="none"/>
            </a:lvl5pPr>
            <a:lvl6pPr>
              <a:defRPr lang="en-US" cap="none"/>
            </a:lvl6pPr>
            <a:lvl7pPr>
              <a:defRPr lang="en-US" cap="none"/>
            </a:lvl7pPr>
            <a:lvl8pPr>
              <a:defRPr lang="en-US" cap="none"/>
            </a:lvl8pPr>
            <a:lvl9pPr>
              <a:defRPr lang="en-US" cap="none"/>
            </a:lvl9pPr>
          </a:lstStyle>
          <a:p>
            <a:pPr>
              <a:defRPr lang="en-US"/>
            </a:pPr>
            <a:fld id="{31D311D1-9FDC-86E7-926B-69B25F25643C}" type="datetime1">
              <a:rPr lang="ru-RU" cap="none"/>
              <a:t>03.10.2023</a:t>
            </a:fld>
            <a:endParaRPr lang="ru-RU" cap="none"/>
          </a:p>
        </p:txBody>
      </p:sp>
      <p:sp>
        <p:nvSpPr>
          <p:cNvPr id="4" name="Образ слайда 3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HGiS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CAcAADgEAAAoIwAAUBkAABAAAAAmAAAACAAAAL8PAAD/HwAA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en-US"/>
            </a:pPr>
            <a:endParaRPr lang="ru-RU" cap="none"/>
          </a:p>
        </p:txBody>
      </p:sp>
      <p:sp>
        <p:nvSpPr>
          <p:cNvPr id="5" name="Заметки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31u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D8vAAD/HwAA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rPr lang="ru-RU" cap="none"/>
              <a:t>Образец текста</a:t>
            </a:r>
          </a:p>
          <a:p>
            <a:pPr lvl="1">
              <a:defRPr lang="en-US"/>
            </a:pPr>
            <a:r>
              <a:rPr lang="ru-RU" cap="none"/>
              <a:t>Второй уровень</a:t>
            </a:r>
          </a:p>
          <a:p>
            <a:pPr lvl="2">
              <a:defRPr lang="en-US"/>
            </a:pPr>
            <a:r>
              <a:rPr lang="ru-RU" cap="none"/>
              <a:t>Третий уровень</a:t>
            </a:r>
          </a:p>
          <a:p>
            <a:pPr lvl="3">
              <a:defRPr lang="en-US"/>
            </a:pPr>
            <a:r>
              <a:rPr lang="ru-RU" cap="none"/>
              <a:t>Четвертый уровень</a:t>
            </a:r>
          </a:p>
          <a:p>
            <a:pPr lvl="4">
              <a:defRPr lang="en-US"/>
            </a:pPr>
            <a:r>
              <a:rPr lang="ru-RU" cap="none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/PPW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AAAAAG41AABIEgAAPjgAABAAAAAmAAAACAAAAL+PAAD/HwAA"/>
              </a:ext>
            </a:extLst>
          </p:cNvSpPr>
          <p:nvPr>
            <p:ph type="ftr" sz="quarter" idx="4"/>
          </p:nvPr>
        </p:nvSpPr>
        <p:spPr>
          <a:xfrm>
            <a:off x="0" y="868553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en-US" sz="1200" cap="none"/>
            </a:lvl1pPr>
            <a:lvl2pPr>
              <a:defRPr lang="en-US" cap="none"/>
            </a:lvl2pPr>
            <a:lvl3pPr>
              <a:defRPr lang="en-US" cap="none"/>
            </a:lvl3pPr>
            <a:lvl4pPr>
              <a:defRPr lang="en-US" cap="none"/>
            </a:lvl4pPr>
            <a:lvl5pPr>
              <a:defRPr lang="en-US" cap="none"/>
            </a:lvl5pPr>
            <a:lvl6pPr>
              <a:defRPr lang="en-US" cap="none"/>
            </a:lvl6pPr>
            <a:lvl7pPr>
              <a:defRPr lang="en-US" cap="none"/>
            </a:lvl7pPr>
            <a:lvl8pPr>
              <a:defRPr lang="en-US" cap="none"/>
            </a:lvl8pPr>
            <a:lvl9pPr>
              <a:defRPr lang="en-US" cap="none"/>
            </a:lvl9pPr>
          </a:lstStyle>
          <a:p>
            <a:pPr>
              <a:defRPr lang="en-US"/>
            </a:pPr>
            <a:endParaRPr lang="ru-RU" cap="none"/>
          </a:p>
        </p:txBody>
      </p:sp>
      <p:sp>
        <p:nvSpPr>
          <p:cNvPr id="7" name="Номер слайда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qOq/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L+PAAD/Hw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r">
              <a:defRPr lang="en-US" sz="1200" cap="none"/>
            </a:lvl1pPr>
            <a:lvl2pPr>
              <a:defRPr lang="en-US" cap="none"/>
            </a:lvl2pPr>
            <a:lvl3pPr>
              <a:defRPr lang="en-US" cap="none"/>
            </a:lvl3pPr>
            <a:lvl4pPr>
              <a:defRPr lang="en-US" cap="none"/>
            </a:lvl4pPr>
            <a:lvl5pPr>
              <a:defRPr lang="en-US" cap="none"/>
            </a:lvl5pPr>
            <a:lvl6pPr>
              <a:defRPr lang="en-US" cap="none"/>
            </a:lvl6pPr>
            <a:lvl7pPr>
              <a:defRPr lang="en-US" cap="none"/>
            </a:lvl7pPr>
            <a:lvl8pPr>
              <a:defRPr lang="en-US" cap="none"/>
            </a:lvl8pPr>
            <a:lvl9pPr>
              <a:defRPr lang="en-US" cap="none"/>
            </a:lvl9pPr>
          </a:lstStyle>
          <a:p>
            <a:pPr>
              <a:defRPr lang="en-US"/>
            </a:pPr>
            <a:fld id="{31D35055-1BDC-86A6-926B-EDF31E2564B8}" type="slidenum">
              <a:rPr lang="ru-RU" cap="none"/>
              <a:t>‹#›</a:t>
            </a:fld>
            <a:endParaRPr lang="ru-RU" cap="none"/>
          </a:p>
        </p:txBody>
      </p:sp>
    </p:spTree>
    <p:extLst>
      <p:ext uri="{BB962C8B-B14F-4D97-AF65-F5344CB8AC3E}">
        <p14:creationId xmlns:p14="http://schemas.microsoft.com/office/powerpoint/2010/main" val="284287080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sNAAAINAAAJhYAABAAAAAmAAAACAAAAAEAAAAAAAAA"/>
              </a:ext>
            </a:extLst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gAAOgXAADQLwAAsCIAABAAAAAmAAAACAAAAAGAAAAAAAAA"/>
              </a:ext>
            </a:extLst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lang="en-US" cap="none">
                <a:solidFill>
                  <a:srgbClr val="8C8C8C"/>
                </a:solidFill>
              </a:defRPr>
            </a:lvl1pPr>
            <a:lvl2pPr marL="457200" indent="0" algn="ctr">
              <a:buNone/>
              <a:defRPr lang="en-US" cap="none">
                <a:solidFill>
                  <a:srgbClr val="8C8C8C"/>
                </a:solidFill>
              </a:defRPr>
            </a:lvl2pPr>
            <a:lvl3pPr marL="914400" indent="0" algn="ctr">
              <a:buNone/>
              <a:defRPr lang="en-US" cap="none">
                <a:solidFill>
                  <a:srgbClr val="8C8C8C"/>
                </a:solidFill>
              </a:defRPr>
            </a:lvl3pPr>
            <a:lvl4pPr marL="1371600" indent="0" algn="ctr">
              <a:buNone/>
              <a:defRPr lang="en-US" cap="none">
                <a:solidFill>
                  <a:srgbClr val="8C8C8C"/>
                </a:solidFill>
              </a:defRPr>
            </a:lvl4pPr>
            <a:lvl5pPr marL="1828800" indent="0" algn="ctr">
              <a:buNone/>
              <a:defRPr lang="en-US" cap="none">
                <a:solidFill>
                  <a:srgbClr val="8C8C8C"/>
                </a:solidFill>
              </a:defRPr>
            </a:lvl5pPr>
            <a:lvl6pPr marL="2286000" indent="0" algn="ctr">
              <a:buNone/>
              <a:defRPr lang="en-US" cap="none">
                <a:solidFill>
                  <a:srgbClr val="8C8C8C"/>
                </a:solidFill>
              </a:defRPr>
            </a:lvl6pPr>
            <a:lvl7pPr marL="2743200" indent="0" algn="ctr">
              <a:buNone/>
              <a:defRPr lang="en-US" cap="none">
                <a:solidFill>
                  <a:srgbClr val="8C8C8C"/>
                </a:solidFill>
              </a:defRPr>
            </a:lvl7pPr>
            <a:lvl8pPr marL="3200400" indent="0" algn="ctr">
              <a:buNone/>
              <a:defRPr lang="en-US" cap="none">
                <a:solidFill>
                  <a:srgbClr val="8C8C8C"/>
                </a:solidFill>
              </a:defRPr>
            </a:lvl8pPr>
            <a:lvl9pPr marL="3657600" indent="0" algn="ctr">
              <a:buNone/>
              <a:defRPr lang="en-US" cap="none">
                <a:solidFill>
                  <a:srgbClr val="8C8C8C"/>
                </a:solidFill>
              </a:defRPr>
            </a:lvl9pPr>
          </a:lstStyle>
          <a:p>
            <a:pPr>
              <a:defRPr lang="en-US"/>
            </a:pPr>
            <a:r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B0L2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1D35CB9-F7DC-86AA-926B-01FF12256454}" type="datetime1">
              <a:t>03.10.2023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1D350F0-BEDC-86A6-926B-48F31E25641D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IAAAAAAAAA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gG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1D32D1C-52DC-86DB-926B-A48E632564F1}" type="datetime1">
              <a:t>03.10.2023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KueH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7TdN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1D3355D-13DC-86C3-926B-E5967B2564B0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19NF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CgAALEBAABwNQAAsCUAABAAAAAmAAAACAAAAAMAAAAAAAAA"/>
              </a:ext>
            </a:extLst>
          </p:cNvSpPr>
          <p:nvPr>
            <p:ph type="title"/>
          </p:nvPr>
        </p:nvSpPr>
        <p:spPr>
          <a:xfrm>
            <a:off x="6629400" y="274955"/>
            <a:ext cx="2057400" cy="5851525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add title</a:t>
            </a:r>
          </a:p>
        </p:txBody>
      </p:sp>
      <p:sp>
        <p:nvSpPr>
          <p:cNvPr id="3" name="Vertical Tex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SMIP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DYJwAAsCUAABAAAAAmAAAACAAAAAMAAAAAAAAA"/>
              </a:ext>
            </a:extLst>
          </p:cNvSpPr>
          <p:nvPr>
            <p:ph idx="1"/>
          </p:nvPr>
        </p:nvSpPr>
        <p:spPr>
          <a:xfrm>
            <a:off x="457200" y="274955"/>
            <a:ext cx="6019800" cy="585152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tf8/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1D34868-26DC-86BE-926B-D0EB06256485}" type="datetime1">
              <a:t>03.10.2023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5g5i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v7ie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1D34FBD-F3DC-86B9-926B-05EC01256450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1D37476-38DC-8682-926B-CED73A25649B}" type="datetime1">
              <a:t>03.10.2023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1D379B7-F9DC-868F-926B-0FDA3725645A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BwbAABCNAAAfSMAABAAAAAmAAAACAAAAIGAAAAAAAAA"/>
              </a:ext>
            </a:extLst>
          </p:cNvSpPr>
          <p:nvPr>
            <p:ph type="title"/>
          </p:nvPr>
        </p:nvSpPr>
        <p:spPr>
          <a:xfrm>
            <a:off x="722630" y="4406900"/>
            <a:ext cx="7772400" cy="136207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l">
              <a:defRPr lang="en-US" sz="4000" b="1" cap="all"/>
            </a:lvl1pPr>
            <a:lvl2pPr>
              <a:defRPr lang="en-US" cap="none"/>
            </a:lvl2pPr>
            <a:lvl3pPr>
              <a:defRPr lang="en-US" cap="none"/>
            </a:lvl3pPr>
            <a:lvl4pPr>
              <a:defRPr lang="en-US" cap="none"/>
            </a:lvl4pPr>
            <a:lvl5pPr>
              <a:defRPr lang="en-US" cap="none"/>
            </a:lvl5pPr>
            <a:lvl6pPr>
              <a:defRPr lang="en-US" cap="none"/>
            </a:lvl6pPr>
            <a:lvl7pPr>
              <a:defRPr lang="en-US" cap="none"/>
            </a:lvl7pPr>
            <a:lvl8pPr>
              <a:defRPr lang="en-US" cap="none"/>
            </a:lvl8pPr>
            <a:lvl9pPr>
              <a:defRPr lang="en-US" cap="none"/>
            </a:lvl9pPr>
          </a:lstStyle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OIRAABCNAAAHBsAABAAAAAmAAAACAAAAIGAAAAAAAAA"/>
              </a:ext>
            </a:extLst>
          </p:cNvSpPr>
          <p:nvPr>
            <p:ph idx="1"/>
          </p:nvPr>
        </p:nvSpPr>
        <p:spPr>
          <a:xfrm>
            <a:off x="722630" y="2907030"/>
            <a:ext cx="7772400" cy="149987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en-US" sz="2000" cap="none">
                <a:solidFill>
                  <a:srgbClr val="8C8C8C"/>
                </a:solidFill>
              </a:defRPr>
            </a:lvl1pPr>
            <a:lvl2pPr marL="457200" indent="0">
              <a:buNone/>
              <a:defRPr lang="en-US" sz="1800" cap="none">
                <a:solidFill>
                  <a:srgbClr val="8C8C8C"/>
                </a:solidFill>
              </a:defRPr>
            </a:lvl2pPr>
            <a:lvl3pPr marL="914400" indent="0">
              <a:buNone/>
              <a:defRPr lang="en-US" sz="1600" cap="none">
                <a:solidFill>
                  <a:srgbClr val="8C8C8C"/>
                </a:solidFill>
              </a:defRPr>
            </a:lvl3pPr>
            <a:lvl4pPr marL="1371600" indent="0">
              <a:buNone/>
              <a:defRPr lang="en-US" sz="1400" cap="none">
                <a:solidFill>
                  <a:srgbClr val="8C8C8C"/>
                </a:solidFill>
              </a:defRPr>
            </a:lvl4pPr>
            <a:lvl5pPr marL="1828800" indent="0">
              <a:buNone/>
              <a:defRPr lang="en-US" sz="1400" cap="none">
                <a:solidFill>
                  <a:srgbClr val="8C8C8C"/>
                </a:solidFill>
              </a:defRPr>
            </a:lvl5pPr>
            <a:lvl6pPr marL="2286000" indent="0">
              <a:buNone/>
              <a:defRPr lang="en-US" sz="1400" cap="none">
                <a:solidFill>
                  <a:srgbClr val="8C8C8C"/>
                </a:solidFill>
              </a:defRPr>
            </a:lvl6pPr>
            <a:lvl7pPr marL="2743200" indent="0">
              <a:buNone/>
              <a:defRPr lang="en-US" sz="1400" cap="none">
                <a:solidFill>
                  <a:srgbClr val="8C8C8C"/>
                </a:solidFill>
              </a:defRPr>
            </a:lvl7pPr>
            <a:lvl8pPr marL="3200400" indent="0">
              <a:buNone/>
              <a:defRPr lang="en-US" sz="1400" cap="none">
                <a:solidFill>
                  <a:srgbClr val="8C8C8C"/>
                </a:solidFill>
              </a:defRPr>
            </a:lvl8pPr>
            <a:lvl9pPr marL="3657600" indent="0">
              <a:buNone/>
              <a:defRPr lang="en-US" sz="1400" cap="none">
                <a:solidFill>
                  <a:srgbClr val="8C8C8C"/>
                </a:solidFill>
              </a:defRPr>
            </a:lvl9pPr>
          </a:lstStyle>
          <a:p>
            <a:pPr>
              <a:defRPr lang="en-US"/>
            </a:pPr>
            <a:r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1D36C38-76DC-869A-926B-80CF222564D5}" type="datetime1">
              <a:t>03.10.2023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1D359B8-F6DC-86AF-926B-00FA17256455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B0L2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CoGwAAsCUAABAAAAAmAAAACAAAAAGAAAAAAAAA"/>
              </a:ext>
            </a:extLst>
          </p:cNvSpPr>
          <p:nvPr>
            <p:ph idx="1"/>
          </p:nvPr>
        </p:nvSpPr>
        <p:spPr>
          <a:xfrm>
            <a:off x="457200" y="1600200"/>
            <a:ext cx="4038600" cy="4526280"/>
          </a:xfrm>
        </p:spPr>
        <p:txBody>
          <a:bodyPr/>
          <a:lstStyle>
            <a:lvl1pPr>
              <a:defRPr lang="en-US" sz="2800" cap="none"/>
            </a:lvl1pPr>
            <a:lvl2pPr>
              <a:defRPr lang="en-US" sz="2400" cap="none"/>
            </a:lvl2pPr>
            <a:lvl3pPr>
              <a:defRPr lang="en-US" sz="2000" cap="none"/>
            </a:lvl3pPr>
            <a:lvl4pPr>
              <a:defRPr lang="en-US" sz="1800" cap="none"/>
            </a:lvl4pPr>
            <a:lvl5pPr>
              <a:defRPr lang="en-US" sz="1800" cap="none"/>
            </a:lvl5pPr>
            <a:lvl6pPr>
              <a:defRPr lang="en-US" sz="1800" cap="none"/>
            </a:lvl6pPr>
            <a:lvl7pPr>
              <a:defRPr lang="en-US" sz="1800" cap="none"/>
            </a:lvl7pPr>
            <a:lvl8pPr>
              <a:defRPr lang="en-US" sz="1800" cap="none"/>
            </a:lvl8pPr>
            <a:lvl9pPr>
              <a:defRPr lang="en-US" sz="1800" cap="none"/>
            </a:lvl9pPr>
          </a:lstStyle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mBwAANgJAABwNQAAsCUAABAAAAAmAAAACAAAAAGAAAAAAAAA"/>
              </a:ext>
            </a:extLst>
          </p:cNvSpPr>
          <p:nvPr>
            <p:ph idx="2"/>
          </p:nvPr>
        </p:nvSpPr>
        <p:spPr>
          <a:xfrm>
            <a:off x="4648200" y="1600200"/>
            <a:ext cx="4038600" cy="4526280"/>
          </a:xfrm>
        </p:spPr>
        <p:txBody>
          <a:bodyPr/>
          <a:lstStyle>
            <a:lvl1pPr>
              <a:defRPr lang="en-US" sz="2800" cap="none"/>
            </a:lvl1pPr>
            <a:lvl2pPr>
              <a:defRPr lang="en-US" sz="2400" cap="none"/>
            </a:lvl2pPr>
            <a:lvl3pPr>
              <a:defRPr lang="en-US" sz="2000" cap="none"/>
            </a:lvl3pPr>
            <a:lvl4pPr>
              <a:defRPr lang="en-US" sz="1800" cap="none"/>
            </a:lvl4pPr>
            <a:lvl5pPr>
              <a:defRPr lang="en-US" sz="1800" cap="none"/>
            </a:lvl5pPr>
            <a:lvl6pPr>
              <a:defRPr lang="en-US" sz="1800" cap="none"/>
            </a:lvl6pPr>
            <a:lvl7pPr>
              <a:defRPr lang="en-US" sz="1800" cap="none"/>
            </a:lvl7pPr>
            <a:lvl8pPr>
              <a:defRPr lang="en-US" sz="1800" cap="none"/>
            </a:lvl8pPr>
            <a:lvl9pPr>
              <a:defRPr lang="en-US" sz="1800" cap="none"/>
            </a:lvl9pPr>
          </a:lstStyle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B0L2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1D35D6E-20DC-86AB-926B-D6FE13256483}" type="datetime1">
              <a:t>03.10.2023</a:t>
            </a:fld>
            <a:endParaRPr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1D35999-D7DC-86AF-926B-21FA17256474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HIJAACrGwAAYQ0AABAAAAAmAAAACAAAAIGAAAAAAAAA"/>
              </a:ext>
            </a:extLst>
          </p:cNvSpPr>
          <p:nvPr>
            <p:ph idx="1"/>
          </p:nvPr>
        </p:nvSpPr>
        <p:spPr>
          <a:xfrm>
            <a:off x="457200" y="1535430"/>
            <a:ext cx="4040505" cy="6394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en-US" sz="2400" b="1" cap="none"/>
            </a:lvl1pPr>
            <a:lvl2pPr marL="457200" indent="0">
              <a:buNone/>
              <a:defRPr lang="en-US" sz="2000" b="1" cap="none"/>
            </a:lvl2pPr>
            <a:lvl3pPr marL="914400" indent="0">
              <a:buNone/>
              <a:defRPr lang="en-US" sz="1800" b="1" cap="none"/>
            </a:lvl3pPr>
            <a:lvl4pPr marL="1371600" indent="0">
              <a:buNone/>
              <a:defRPr lang="en-US" sz="1600" b="1" cap="none"/>
            </a:lvl4pPr>
            <a:lvl5pPr marL="1828800" indent="0">
              <a:buNone/>
              <a:defRPr lang="en-US" sz="1600" b="1" cap="none"/>
            </a:lvl5pPr>
            <a:lvl6pPr marL="2286000" indent="0">
              <a:buNone/>
              <a:defRPr lang="en-US" sz="1600" b="1" cap="none"/>
            </a:lvl6pPr>
            <a:lvl7pPr marL="2743200" indent="0">
              <a:buNone/>
              <a:defRPr lang="en-US" sz="1600" b="1" cap="none"/>
            </a:lvl7pPr>
            <a:lvl8pPr marL="3200400" indent="0">
              <a:buNone/>
              <a:defRPr lang="en-US" sz="1600" b="1" cap="none"/>
            </a:lvl8pPr>
            <a:lvl9pPr marL="3657600" indent="0">
              <a:buNone/>
              <a:defRPr lang="en-US" sz="1600" b="1" cap="none"/>
            </a:lvl9pPr>
          </a:lstStyle>
          <a:p>
            <a:pPr>
              <a:defRPr lang="en-US"/>
            </a:pPr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ENAACrGwAAsCUAABAAAAAmAAAACAAAAAGAAAAAAAAA"/>
              </a:ext>
            </a:extLst>
          </p:cNvSpPr>
          <p:nvPr>
            <p:ph idx="2"/>
          </p:nvPr>
        </p:nvSpPr>
        <p:spPr>
          <a:xfrm>
            <a:off x="457200" y="2174875"/>
            <a:ext cx="4040505" cy="3951605"/>
          </a:xfrm>
        </p:spPr>
        <p:txBody>
          <a:bodyPr/>
          <a:lstStyle>
            <a:lvl1pPr>
              <a:defRPr lang="en-US" sz="2400" cap="none"/>
            </a:lvl1pPr>
            <a:lvl2pPr>
              <a:defRPr lang="en-US" sz="2000" cap="none"/>
            </a:lvl2pPr>
            <a:lvl3pPr>
              <a:defRPr lang="en-US" sz="1800" cap="none"/>
            </a:lvl3pPr>
            <a:lvl4pPr>
              <a:defRPr lang="en-US" sz="1600" cap="none"/>
            </a:lvl4pPr>
            <a:lvl5pPr>
              <a:defRPr lang="en-US" sz="1600" cap="none"/>
            </a:lvl5pPr>
            <a:lvl6pPr>
              <a:defRPr lang="en-US" sz="1600" cap="none"/>
            </a:lvl6pPr>
            <a:lvl7pPr>
              <a:defRPr lang="en-US" sz="1600" cap="none"/>
            </a:lvl7pPr>
            <a:lvl8pPr>
              <a:defRPr lang="en-US" sz="1600" cap="none"/>
            </a:lvl8pPr>
            <a:lvl9pPr>
              <a:defRPr lang="en-US" sz="1600" cap="none"/>
            </a:lvl9pPr>
          </a:lstStyle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5" name="Text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V0AA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xwAAHIJAABwNQAAYQ0AABAAAAAmAAAACAAAAIGAAAAAAAAA"/>
              </a:ext>
            </a:extLst>
          </p:cNvSpPr>
          <p:nvPr>
            <p:ph idx="3"/>
          </p:nvPr>
        </p:nvSpPr>
        <p:spPr>
          <a:xfrm>
            <a:off x="4645025" y="1535430"/>
            <a:ext cx="4041775" cy="6394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en-US" sz="2400" b="1" cap="none"/>
            </a:lvl1pPr>
            <a:lvl2pPr marL="457200" indent="0">
              <a:buNone/>
              <a:defRPr lang="en-US" sz="2000" b="1" cap="none"/>
            </a:lvl2pPr>
            <a:lvl3pPr marL="914400" indent="0">
              <a:buNone/>
              <a:defRPr lang="en-US" sz="1800" b="1" cap="none"/>
            </a:lvl3pPr>
            <a:lvl4pPr marL="1371600" indent="0">
              <a:buNone/>
              <a:defRPr lang="en-US" sz="1600" b="1" cap="none"/>
            </a:lvl4pPr>
            <a:lvl5pPr marL="1828800" indent="0">
              <a:buNone/>
              <a:defRPr lang="en-US" sz="1600" b="1" cap="none"/>
            </a:lvl5pPr>
            <a:lvl6pPr marL="2286000" indent="0">
              <a:buNone/>
              <a:defRPr lang="en-US" sz="1600" b="1" cap="none"/>
            </a:lvl6pPr>
            <a:lvl7pPr marL="2743200" indent="0">
              <a:buNone/>
              <a:defRPr lang="en-US" sz="1600" b="1" cap="none"/>
            </a:lvl7pPr>
            <a:lvl8pPr marL="3200400" indent="0">
              <a:buNone/>
              <a:defRPr lang="en-US" sz="1600" b="1" cap="none"/>
            </a:lvl8pPr>
            <a:lvl9pPr marL="3657600" indent="0">
              <a:buNone/>
              <a:defRPr lang="en-US" sz="1600" b="1" cap="none"/>
            </a:lvl9pPr>
          </a:lstStyle>
          <a:p>
            <a:pPr>
              <a:defRPr lang="en-US"/>
            </a:pPr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xwAAGENAABwNQAAsCUAABAAAAAmAAAACAAAAAGAAAAAAAAA"/>
              </a:ext>
            </a:extLst>
          </p:cNvSpPr>
          <p:nvPr>
            <p:ph idx="4"/>
          </p:nvPr>
        </p:nvSpPr>
        <p:spPr>
          <a:xfrm>
            <a:off x="4645025" y="2174875"/>
            <a:ext cx="4041775" cy="3951605"/>
          </a:xfrm>
        </p:spPr>
        <p:txBody>
          <a:bodyPr/>
          <a:lstStyle>
            <a:lvl1pPr>
              <a:defRPr lang="en-US" sz="2400" cap="none"/>
            </a:lvl1pPr>
            <a:lvl2pPr>
              <a:defRPr lang="en-US" sz="2000" cap="none"/>
            </a:lvl2pPr>
            <a:lvl3pPr>
              <a:defRPr lang="en-US" sz="1800" cap="none"/>
            </a:lvl3pPr>
            <a:lvl4pPr>
              <a:defRPr lang="en-US" sz="1600" cap="none"/>
            </a:lvl4pPr>
            <a:lvl5pPr>
              <a:defRPr lang="en-US" sz="1600" cap="none"/>
            </a:lvl5pPr>
            <a:lvl6pPr>
              <a:defRPr lang="en-US" sz="1600" cap="none"/>
            </a:lvl6pPr>
            <a:lvl7pPr>
              <a:defRPr lang="en-US" sz="1600" cap="none"/>
            </a:lvl7pPr>
            <a:lvl8pPr>
              <a:defRPr lang="en-US" sz="1600" cap="none"/>
            </a:lvl8pPr>
            <a:lvl9pPr>
              <a:defRPr lang="en-US" sz="1600" cap="none"/>
            </a:lvl9pPr>
          </a:lstStyle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gQgw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1D30BD1-9FDC-86FD-926B-69A84525643C}" type="datetime1">
              <a:t>03.10.2023</a:t>
            </a:fld>
            <a:endParaRPr/>
          </a:p>
        </p:txBody>
      </p:sp>
      <p:sp>
        <p:nvSpPr>
          <p:cNvPr id="8" name="Footer Placeholder 7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9" name="Slide Number Placeholder 8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BIMA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1D30493-DDDC-86F2-926B-2BA74A25647E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Tz9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1D3053D-73DC-86F3-926B-85A64B2564D0}" type="datetime1">
              <a:t>03.10.2023</a:t>
            </a:fld>
            <a:endParaRPr/>
          </a:p>
        </p:txBody>
      </p:sp>
      <p:sp>
        <p:nvSpPr>
          <p:cNvPr id="4" name="Footer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5" name="Slide Numb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1D379B3-FDDC-868F-926B-0BDA3725645E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1D31265-2BDC-86E4-926B-DDB15C256488}" type="datetime1">
              <a:t>03.10.2023</a:t>
            </a:fld>
            <a:endParaRPr/>
          </a:p>
        </p:txBody>
      </p:sp>
      <p:sp>
        <p:nvSpPr>
          <p:cNvPr id="3" name="Footer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1D302F8-B6DC-86F4-926B-40A14C256415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Q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K4BAABSFQAA1AgAABAAAAAmAAAACAAAAIGAAAAAAAAA"/>
              </a:ext>
            </a:extLst>
          </p:cNvSpPr>
          <p:nvPr>
            <p:ph type="title"/>
          </p:nvPr>
        </p:nvSpPr>
        <p:spPr>
          <a:xfrm>
            <a:off x="457200" y="273050"/>
            <a:ext cx="3008630" cy="11620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en-US" sz="2000" b="1" cap="none"/>
            </a:lvl1pPr>
            <a:lvl2pPr>
              <a:defRPr lang="en-US" cap="none"/>
            </a:lvl2pPr>
            <a:lvl3pPr>
              <a:defRPr lang="en-US" cap="none"/>
            </a:lvl3pPr>
            <a:lvl4pPr>
              <a:defRPr lang="en-US" cap="none"/>
            </a:lvl4pPr>
            <a:lvl5pPr>
              <a:defRPr lang="en-US" cap="none"/>
            </a:lvl5pPr>
            <a:lvl6pPr>
              <a:defRPr lang="en-US" cap="none"/>
            </a:lvl6pPr>
            <a:lvl7pPr>
              <a:defRPr lang="en-US" cap="none"/>
            </a:lvl7pPr>
            <a:lvl8pPr>
              <a:defRPr lang="en-US" cap="none"/>
            </a:lvl8pPr>
            <a:lvl9pPr>
              <a:defRPr lang="en-US" cap="none"/>
            </a:lvl9pPr>
          </a:lstStyle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TX+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hUAAK4BAABwNQAAsCUAABAAAAAmAAAACAAAAAGAAAAAAAAA"/>
              </a:ext>
            </a:extLst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>
            <a:lvl1pPr>
              <a:defRPr lang="en-US" sz="3200" cap="none"/>
            </a:lvl1pPr>
            <a:lvl2pPr>
              <a:defRPr lang="en-US" sz="2800" cap="none"/>
            </a:lvl2pPr>
            <a:lvl3pPr>
              <a:defRPr lang="en-US" sz="2400" cap="none"/>
            </a:lvl3pPr>
            <a:lvl4pPr>
              <a:defRPr lang="en-US" sz="2000" cap="none"/>
            </a:lvl4pPr>
            <a:lvl5pPr>
              <a:defRPr lang="en-US" sz="2000" cap="none"/>
            </a:lvl5pPr>
            <a:lvl6pPr>
              <a:defRPr lang="en-US" sz="2000" cap="none"/>
            </a:lvl6pPr>
            <a:lvl7pPr>
              <a:defRPr lang="en-US" sz="2000" cap="none"/>
            </a:lvl7pPr>
            <a:lvl8pPr>
              <a:defRPr lang="en-US" sz="2000" cap="none"/>
            </a:lvl8pPr>
            <a:lvl9pPr>
              <a:defRPr lang="en-US" sz="2000" cap="none"/>
            </a:lvl9pPr>
          </a:lstStyle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Text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QIAABSFQAAsCUAABAAAAAmAAAACAAAAAGAAAAAAAAA"/>
              </a:ext>
            </a:extLst>
          </p:cNvSpPr>
          <p:nvPr>
            <p:ph idx="2"/>
          </p:nvPr>
        </p:nvSpPr>
        <p:spPr>
          <a:xfrm>
            <a:off x="457200" y="1435100"/>
            <a:ext cx="3008630" cy="4691380"/>
          </a:xfrm>
        </p:spPr>
        <p:txBody>
          <a:bodyPr/>
          <a:lstStyle>
            <a:lvl1pPr marL="0" indent="0">
              <a:buNone/>
              <a:defRPr lang="en-US" sz="1400" cap="none"/>
            </a:lvl1pPr>
            <a:lvl2pPr marL="457200" indent="0">
              <a:buNone/>
              <a:defRPr lang="en-US" sz="1200" cap="none"/>
            </a:lvl2pPr>
            <a:lvl3pPr marL="914400" indent="0">
              <a:buNone/>
              <a:defRPr lang="en-US" sz="1000" cap="none"/>
            </a:lvl3pPr>
            <a:lvl4pPr marL="1371600" indent="0">
              <a:buNone/>
              <a:defRPr lang="en-US" sz="900" cap="none"/>
            </a:lvl4pPr>
            <a:lvl5pPr marL="1828800" indent="0">
              <a:buNone/>
              <a:defRPr lang="en-US" sz="900" cap="none"/>
            </a:lvl5pPr>
            <a:lvl6pPr marL="2286000" indent="0">
              <a:buNone/>
              <a:defRPr lang="en-US" sz="900" cap="none"/>
            </a:lvl6pPr>
            <a:lvl7pPr marL="2743200" indent="0">
              <a:buNone/>
              <a:defRPr lang="en-US" sz="900" cap="none"/>
            </a:lvl7pPr>
            <a:lvl8pPr marL="3200400" indent="0">
              <a:buNone/>
              <a:defRPr lang="en-US" sz="900" cap="none"/>
            </a:lvl8pPr>
            <a:lvl9pPr marL="3657600" indent="0">
              <a:buNone/>
              <a:defRPr lang="en-US" sz="900" cap="none"/>
            </a:lvl9pPr>
          </a:lstStyle>
          <a:p>
            <a:pPr>
              <a:defRPr lang="en-US"/>
            </a:pPr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1D30D62-2CDC-86FB-926B-DAAE4325648F}" type="datetime1">
              <a:t>03.10.2023</a:t>
            </a:fld>
            <a:endParaRPr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YuLw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1D37807-49DC-868E-926B-BFDB362564EA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wsAAIgdAADHLAAABSEAABAAAAAmAAAACAAAAIGAAAAAAAAA"/>
              </a:ext>
            </a:extLst>
          </p:cNvSpPr>
          <p:nvPr>
            <p:ph type="title"/>
          </p:nvPr>
        </p:nvSpPr>
        <p:spPr>
          <a:xfrm>
            <a:off x="1792605" y="4800600"/>
            <a:ext cx="5486400" cy="56705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en-US" sz="2000" b="1" cap="none"/>
            </a:lvl1pPr>
            <a:lvl2pPr>
              <a:defRPr lang="en-US" cap="none"/>
            </a:lvl2pPr>
            <a:lvl3pPr>
              <a:defRPr lang="en-US" cap="none"/>
            </a:lvl3pPr>
            <a:lvl4pPr>
              <a:defRPr lang="en-US" cap="none"/>
            </a:lvl4pPr>
            <a:lvl5pPr>
              <a:defRPr lang="en-US" cap="none"/>
            </a:lvl5pPr>
            <a:lvl6pPr>
              <a:defRPr lang="en-US" cap="none"/>
            </a:lvl6pPr>
            <a:lvl7pPr>
              <a:defRPr lang="en-US" cap="none"/>
            </a:lvl7pPr>
            <a:lvl8pPr>
              <a:defRPr lang="en-US" cap="none"/>
            </a:lvl8pPr>
            <a:lvl9pPr>
              <a:defRPr lang="en-US" cap="none"/>
            </a:lvl9pPr>
          </a:lstStyle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wsAAMUDAADHLAAAFR0AABAAAAAmAAAACAAAAAGAAAAAAAAA"/>
              </a:ext>
            </a:extLst>
          </p:cNvSpPr>
          <p:nvPr>
            <p:ph type="pic" idx="1"/>
          </p:nvPr>
        </p:nvSpPr>
        <p:spPr>
          <a:xfrm>
            <a:off x="1792605" y="612775"/>
            <a:ext cx="5486400" cy="4114800"/>
          </a:xfrm>
        </p:spPr>
        <p:txBody>
          <a:bodyPr/>
          <a:lstStyle>
            <a:lvl1pPr marL="0" indent="0">
              <a:buNone/>
              <a:defRPr lang="en-US" sz="3200" cap="none"/>
            </a:lvl1pPr>
            <a:lvl2pPr marL="457200" indent="0">
              <a:buNone/>
              <a:defRPr lang="en-US" sz="2800" cap="none"/>
            </a:lvl2pPr>
            <a:lvl3pPr marL="914400" indent="0">
              <a:buNone/>
              <a:defRPr lang="en-US" sz="2400" cap="none"/>
            </a:lvl3pPr>
            <a:lvl4pPr marL="1371600" indent="0">
              <a:buNone/>
              <a:defRPr lang="en-US" sz="2000" cap="none"/>
            </a:lvl4pPr>
            <a:lvl5pPr marL="1828800" indent="0">
              <a:buNone/>
              <a:defRPr lang="en-US" sz="2000" cap="none"/>
            </a:lvl5pPr>
            <a:lvl6pPr marL="2286000" indent="0">
              <a:buNone/>
              <a:defRPr lang="en-US" sz="2000" cap="none"/>
            </a:lvl6pPr>
            <a:lvl7pPr marL="2743200" indent="0">
              <a:buNone/>
              <a:defRPr lang="en-US" sz="2000" cap="none"/>
            </a:lvl7pPr>
            <a:lvl8pPr marL="3200400" indent="0">
              <a:buNone/>
              <a:defRPr lang="en-US" sz="2000" cap="none"/>
            </a:lvl8pPr>
            <a:lvl9pPr marL="3657600" indent="0">
              <a:buNone/>
              <a:defRPr lang="en-US" sz="2000" cap="none"/>
            </a:lvl9pPr>
          </a:lstStyle>
          <a:p>
            <a:pPr>
              <a:defRPr lang="en-US"/>
            </a:pPr>
            <a:endParaRPr/>
          </a:p>
        </p:txBody>
      </p:sp>
      <p:sp>
        <p:nvSpPr>
          <p:cNvPr id="4" name="Text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wsAAAUhAADHLAAA+CUAABAAAAAmAAAACAAAAAGAAAAAAAAA"/>
              </a:ext>
            </a:extLst>
          </p:cNvSpPr>
          <p:nvPr>
            <p:ph idx="2"/>
          </p:nvPr>
        </p:nvSpPr>
        <p:spPr>
          <a:xfrm>
            <a:off x="1792605" y="5367655"/>
            <a:ext cx="5486400" cy="804545"/>
          </a:xfrm>
        </p:spPr>
        <p:txBody>
          <a:bodyPr/>
          <a:lstStyle>
            <a:lvl1pPr marL="0" indent="0">
              <a:buNone/>
              <a:defRPr lang="en-US" sz="1400" cap="none"/>
            </a:lvl1pPr>
            <a:lvl2pPr marL="457200" indent="0">
              <a:buNone/>
              <a:defRPr lang="en-US" sz="1200" cap="none"/>
            </a:lvl2pPr>
            <a:lvl3pPr marL="914400" indent="0">
              <a:buNone/>
              <a:defRPr lang="en-US" sz="1000" cap="none"/>
            </a:lvl3pPr>
            <a:lvl4pPr marL="1371600" indent="0">
              <a:buNone/>
              <a:defRPr lang="en-US" sz="900" cap="none"/>
            </a:lvl4pPr>
            <a:lvl5pPr marL="1828800" indent="0">
              <a:buNone/>
              <a:defRPr lang="en-US" sz="900" cap="none"/>
            </a:lvl5pPr>
            <a:lvl6pPr marL="2286000" indent="0">
              <a:buNone/>
              <a:defRPr lang="en-US" sz="900" cap="none"/>
            </a:lvl6pPr>
            <a:lvl7pPr marL="2743200" indent="0">
              <a:buNone/>
              <a:defRPr lang="en-US" sz="900" cap="none"/>
            </a:lvl7pPr>
            <a:lvl8pPr marL="3200400" indent="0">
              <a:buNone/>
              <a:defRPr lang="en-US" sz="900" cap="none"/>
            </a:lvl8pPr>
            <a:lvl9pPr marL="3657600" indent="0">
              <a:buNone/>
              <a:defRPr lang="en-US" sz="900" cap="none"/>
            </a:lvl9pPr>
          </a:lstStyle>
          <a:p>
            <a:pPr>
              <a:defRPr lang="en-US"/>
            </a:pPr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QY23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1D356E8-A6DC-86A0-926B-50F518256405}" type="datetime1">
              <a:t>03.10.2023</a:t>
            </a:fld>
            <a:endParaRPr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z29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1D37D00-4EDC-868B-926B-B8DE332564ED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LEBAABwNQAAuQgAABAAAAAmAAAACAAAAL8vAAAAAAAA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NgJAABwNQAAsCUAABAAAAAmAAAACAAAAD8vAAAAAAAA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B0L2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BonAADwDwAAWSkAABAAAAAmAAAACAAAAL+PAAAAAAAA"/>
              </a:ext>
            </a:extLst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en-US" sz="1200" cap="none">
                <a:solidFill>
                  <a:srgbClr val="8C8C8C"/>
                </a:solidFill>
              </a:defRPr>
            </a:lvl1pPr>
            <a:lvl2pPr>
              <a:defRPr lang="en-US" cap="none"/>
            </a:lvl2pPr>
            <a:lvl3pPr>
              <a:defRPr lang="en-US" cap="none"/>
            </a:lvl3pPr>
            <a:lvl4pPr>
              <a:defRPr lang="en-US" cap="none"/>
            </a:lvl4pPr>
            <a:lvl5pPr>
              <a:defRPr lang="en-US" cap="none"/>
            </a:lvl5pPr>
            <a:lvl6pPr>
              <a:defRPr lang="en-US" cap="none"/>
            </a:lvl6pPr>
            <a:lvl7pPr>
              <a:defRPr lang="en-US" cap="none"/>
            </a:lvl7pPr>
            <a:lvl8pPr>
              <a:defRPr lang="en-US" cap="none"/>
            </a:lvl8pPr>
            <a:lvl9pPr>
              <a:defRPr lang="en-US" cap="none"/>
            </a:lvl9pPr>
          </a:lstStyle>
          <a:p>
            <a:pPr>
              <a:defRPr lang="en-US"/>
            </a:pPr>
            <a:fld id="{31D32943-0DDC-86DF-926B-FB8A672564AE}" type="datetime1">
              <a:t>03.10.2023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BMAABonAAAIJQAAWSkAABAAAAAmAAAACAAAAL+PAAAAAAAA"/>
              </a:ext>
            </a:extLst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en-US" sz="1200" cap="none">
                <a:solidFill>
                  <a:srgbClr val="8C8C8C"/>
                </a:solidFill>
              </a:defRPr>
            </a:lvl1pPr>
            <a:lvl2pPr>
              <a:defRPr lang="en-US" cap="none"/>
            </a:lvl2pPr>
            <a:lvl3pPr>
              <a:defRPr lang="en-US" cap="none"/>
            </a:lvl3pPr>
            <a:lvl4pPr>
              <a:defRPr lang="en-US" cap="none"/>
            </a:lvl4pPr>
            <a:lvl5pPr>
              <a:defRPr lang="en-US" cap="none"/>
            </a:lvl5pPr>
            <a:lvl6pPr>
              <a:defRPr lang="en-US" cap="none"/>
            </a:lvl6pPr>
            <a:lvl7pPr>
              <a:defRPr lang="en-US" cap="none"/>
            </a:lvl7pPr>
            <a:lvl8pPr>
              <a:defRPr lang="en-US" cap="none"/>
            </a:lvl8pPr>
            <a:lvl9pPr>
              <a:defRPr lang="en-US" cap="none"/>
            </a:lvl9pPr>
          </a:lstStyle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CgAABonAABwNQAAWSkAABAAAAAmAAAACAAAAL+PAAAAAAAA"/>
              </a:ext>
            </a:extLst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en-US" sz="1200" cap="none">
                <a:solidFill>
                  <a:srgbClr val="8C8C8C"/>
                </a:solidFill>
              </a:defRPr>
            </a:lvl1pPr>
            <a:lvl2pPr>
              <a:defRPr lang="en-US" cap="none"/>
            </a:lvl2pPr>
            <a:lvl3pPr>
              <a:defRPr lang="en-US" cap="none"/>
            </a:lvl3pPr>
            <a:lvl4pPr>
              <a:defRPr lang="en-US" cap="none"/>
            </a:lvl4pPr>
            <a:lvl5pPr>
              <a:defRPr lang="en-US" cap="none"/>
            </a:lvl5pPr>
            <a:lvl6pPr>
              <a:defRPr lang="en-US" cap="none"/>
            </a:lvl6pPr>
            <a:lvl7pPr>
              <a:defRPr lang="en-US" cap="none"/>
            </a:lvl7pPr>
            <a:lvl8pPr>
              <a:defRPr lang="en-US" cap="none"/>
            </a:lvl8pPr>
            <a:lvl9pPr>
              <a:defRPr lang="en-US" cap="none"/>
            </a:lvl9pPr>
          </a:lstStyle>
          <a:p>
            <a:pPr>
              <a:defRPr lang="en-US"/>
            </a:pPr>
            <a:fld id="{31D347CE-80DC-86B1-926B-76E409256423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en-US" sz="32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en-US" sz="2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en-US" sz="24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en-US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»"/>
        <a:tabLst/>
        <a:defRPr lang="en-US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5146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en-US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9718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en-US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en-US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en-US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chi.ru/" TargetMode="External"/><Relationship Id="rId2" Type="http://schemas.openxmlformats.org/officeDocument/2006/relationships/hyperlink" Target="http://www.google.com/url?q=http://school-collection.edu.ru/&amp;sa=D&amp;sntz=1&amp;usg=AFQjCNHk3JUVA2ejSAOqqYv6yS-XgFQVag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ducation.yandex.r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PSU1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SBIAALEBAABwNQAA6BcAABAAAAAmAAAACAAAAAEgAAAAAAAA"/>
              </a:ext>
            </a:extLst>
          </p:cNvSpPr>
          <p:nvPr>
            <p:ph type="title"/>
          </p:nvPr>
        </p:nvSpPr>
        <p:spPr>
          <a:xfrm>
            <a:off x="1905000" y="685800"/>
            <a:ext cx="7010400" cy="5105399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en-US" sz="3960" cap="none"/>
            </a:pPr>
            <a:r>
              <a:rPr lang="ru-RU" sz="3240" b="1" cap="none" dirty="0" smtClean="0">
                <a:solidFill>
                  <a:srgbClr val="002060"/>
                </a:solidFill>
              </a:rPr>
              <a:t> </a:t>
            </a:r>
            <a:r>
              <a:rPr lang="ru-RU" sz="3240" b="1" cap="none" dirty="0">
                <a:solidFill>
                  <a:srgbClr val="00B050"/>
                </a:solidFill>
              </a:rPr>
              <a:t>Учитель начальных классов </a:t>
            </a:r>
            <a:r>
              <a:rPr dirty="0">
                <a:solidFill>
                  <a:srgbClr val="00B050"/>
                </a:solidFill>
              </a:rPr>
              <a:t/>
            </a:r>
            <a:br>
              <a:rPr dirty="0">
                <a:solidFill>
                  <a:srgbClr val="00B050"/>
                </a:solidFill>
              </a:rPr>
            </a:br>
            <a:r>
              <a:rPr lang="ru-RU" sz="3240" b="1" cap="none" dirty="0">
                <a:solidFill>
                  <a:srgbClr val="00B050"/>
                </a:solidFill>
              </a:rPr>
              <a:t>МОУ «Покровская ООШ»</a:t>
            </a:r>
            <a:r>
              <a:rPr dirty="0">
                <a:solidFill>
                  <a:srgbClr val="00B050"/>
                </a:solidFill>
              </a:rPr>
              <a:t/>
            </a:r>
            <a:br>
              <a:rPr dirty="0">
                <a:solidFill>
                  <a:srgbClr val="00B050"/>
                </a:solidFill>
              </a:rPr>
            </a:br>
            <a:r>
              <a:rPr lang="ru-RU" sz="3240" b="1" cap="none" dirty="0">
                <a:solidFill>
                  <a:srgbClr val="002060"/>
                </a:solidFill>
              </a:rPr>
              <a:t> </a:t>
            </a:r>
            <a:r>
              <a:rPr dirty="0"/>
              <a:t/>
            </a:r>
            <a:br>
              <a:rPr dirty="0"/>
            </a:br>
            <a:r>
              <a:rPr lang="ru-RU" sz="4770" b="1" cap="none" dirty="0">
                <a:solidFill>
                  <a:srgbClr val="C00000"/>
                </a:solidFill>
              </a:rPr>
              <a:t>Андрианова Галина </a:t>
            </a:r>
            <a:r>
              <a:rPr lang="ru-RU" sz="4770" b="1" cap="none" dirty="0" smtClean="0">
                <a:solidFill>
                  <a:srgbClr val="C00000"/>
                </a:solidFill>
              </a:rPr>
              <a:t>Владимировна</a:t>
            </a:r>
            <a:br>
              <a:rPr lang="ru-RU" sz="4770" b="1" cap="none" dirty="0" smtClean="0">
                <a:solidFill>
                  <a:srgbClr val="C00000"/>
                </a:solidFill>
              </a:rPr>
            </a:br>
            <a:r>
              <a:rPr lang="ru-RU" sz="4770" b="1" cap="none" dirty="0" smtClean="0">
                <a:solidFill>
                  <a:srgbClr val="C00000"/>
                </a:solidFill>
              </a:rPr>
              <a:t/>
            </a:r>
            <a:br>
              <a:rPr lang="ru-RU" sz="4770" b="1" cap="none" dirty="0" smtClean="0">
                <a:solidFill>
                  <a:srgbClr val="C00000"/>
                </a:solidFill>
              </a:rPr>
            </a:br>
            <a:endParaRPr lang="ru-RU" sz="4770" b="1" cap="none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38600"/>
            <a:ext cx="4534186" cy="272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 dir="d"/>
        <p:extLst>
          <p:ext uri="smNativeData">
            <pr:smNativeData xmlns:p15="http://schemas.microsoft.com/office/powerpoint/2012/main" xmlns:pr="smNativeData" xmlns="smNativeData" val="SnQZZQAAAAAgAwAAAAAAAAoAAAADAAAAAAAAAAAAAAAAAAAAAQAAAAAAAAAAAAAAAAAAAAAAAAAAAAAA"/>
          </p:ext>
        </p:extLst>
      </p:transition>
    </mc:Choice>
    <mc:Fallback xmlns="">
      <p:transition spd="slow">
        <p:wipe dir="d"/>
        <p:extLst>
          <p:ext uri="smNativeData">
            <pr:smNativeData xmlns="smNativeData" xmlns:pr="smNativeData" xmlns:p15="http://schemas.microsoft.com/office/powerpoint/2012/main" xmlns:p14="http://schemas.microsoft.com/office/powerpoint/2010/main" val="SnQZZQAAAAAgAwAAAAAAAAoAAAAD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yAoAAHAIAADXLAAAdB0AABAgAAAmAAAACAAAAP//////////"/>
              </a:ext>
            </a:extLst>
          </p:cNvSpPr>
          <p:nvPr/>
        </p:nvSpPr>
        <p:spPr>
          <a:xfrm>
            <a:off x="1752600" y="1371600"/>
            <a:ext cx="5536565" cy="3416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en-US"/>
            </a:pPr>
            <a:r>
              <a:rPr lang="ru-RU" sz="7200" b="1" cap="none" dirty="0" smtClean="0">
                <a:solidFill>
                  <a:srgbClr val="FC7D7A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СПАСИБО </a:t>
            </a:r>
            <a:endParaRPr lang="ru-RU" sz="7200" b="1" cap="none" dirty="0">
              <a:solidFill>
                <a:srgbClr val="FC7D7A"/>
              </a:solidFill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 lang="en-US"/>
            </a:pPr>
            <a:r>
              <a:rPr lang="ru-RU" sz="7200" b="1" cap="none" dirty="0">
                <a:solidFill>
                  <a:srgbClr val="FC7D7A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ЗА </a:t>
            </a:r>
          </a:p>
          <a:p>
            <a:pPr algn="ctr">
              <a:defRPr lang="en-US"/>
            </a:pPr>
            <a:r>
              <a:rPr lang="ru-RU" sz="7200" b="1" cap="none" dirty="0">
                <a:solidFill>
                  <a:srgbClr val="FC7D7A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  <p:extLst mod="1">
      <p:ext uri="smNativeData">
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nQZZQEAAAAFAAAA/////wEAAAAIAAAAEAAAAAAAAAAAAAAAAAAAAA=="/>
      </p:ext>
    </p:ext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kBUAAPAAAABQNwAAcAgAABAAAAAmAAAACAAAAAEgAAAAAAAA"/>
              </a:ext>
            </a:extLst>
          </p:cNvSpPr>
          <p:nvPr>
            <p:ph type="ctrTitle"/>
          </p:nvPr>
        </p:nvSpPr>
        <p:spPr>
          <a:xfrm>
            <a:off x="3505200" y="152400"/>
            <a:ext cx="5486400" cy="12192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en-US"/>
            </a:pPr>
            <a:r>
              <a:rPr lang="ru-RU" sz="3200" b="1" u="sng" cap="none" dirty="0">
                <a:solidFill>
                  <a:srgbClr val="00B050"/>
                </a:solidFill>
              </a:rPr>
              <a:t>О себе</a:t>
            </a:r>
            <a:r>
              <a:rPr dirty="0">
                <a:solidFill>
                  <a:srgbClr val="00B050"/>
                </a:solidFill>
              </a:rPr>
              <a:t/>
            </a:r>
            <a:br>
              <a:rPr dirty="0">
                <a:solidFill>
                  <a:srgbClr val="00B050"/>
                </a:solidFill>
              </a:rPr>
            </a:br>
            <a:r>
              <a:rPr lang="ru-RU" sz="3200" b="1" i="1" cap="none" dirty="0">
                <a:solidFill>
                  <a:srgbClr val="963634"/>
                </a:solidFill>
              </a:rPr>
              <a:t>   «ВЕК  ЖИВИ – ВЕК  УЧИСЬ»</a:t>
            </a:r>
            <a:r>
              <a:rPr dirty="0"/>
              <a:t/>
            </a:r>
            <a:br>
              <a:rPr dirty="0"/>
            </a:br>
            <a:endParaRPr lang="ru-RU" sz="3200" b="1" cap="none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GBUAAJAGAABAOAAA+CUAABAAAAAmAAAACAAAAAEgAAAAAAAA"/>
              </a:ext>
            </a:extLst>
          </p:cNvSpPr>
          <p:nvPr>
            <p:ph type="subTitle" idx="1"/>
          </p:nvPr>
        </p:nvSpPr>
        <p:spPr>
          <a:xfrm>
            <a:off x="3581400" y="1066800"/>
            <a:ext cx="5562600" cy="510540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defRPr lang="en-US"/>
            </a:pPr>
            <a:r>
              <a:rPr lang="ru-RU" sz="2000" b="1" u="sng" cap="none" dirty="0">
                <a:solidFill>
                  <a:srgbClr val="00B050"/>
                </a:solidFill>
              </a:rPr>
              <a:t>Окончила </a:t>
            </a:r>
            <a:r>
              <a:rPr lang="ru-RU" sz="2000" b="1" cap="none" dirty="0">
                <a:solidFill>
                  <a:srgbClr val="00B050"/>
                </a:solidFill>
              </a:rPr>
              <a:t> Галичское педагогическое училище в 1991 г.</a:t>
            </a:r>
          </a:p>
          <a:p>
            <a:pPr>
              <a:lnSpc>
                <a:spcPct val="90000"/>
              </a:lnSpc>
              <a:defRPr lang="en-US"/>
            </a:pPr>
            <a:r>
              <a:rPr lang="ru-RU" sz="2000" b="1" cap="none" dirty="0">
                <a:solidFill>
                  <a:srgbClr val="00B050"/>
                </a:solidFill>
              </a:rPr>
              <a:t>Стаж работы -33 года</a:t>
            </a:r>
          </a:p>
          <a:p>
            <a:pPr>
              <a:lnSpc>
                <a:spcPct val="90000"/>
              </a:lnSpc>
              <a:defRPr lang="en-US"/>
            </a:pPr>
            <a:r>
              <a:rPr lang="ru-RU" sz="2000" b="1" u="sng" cap="none" dirty="0">
                <a:solidFill>
                  <a:srgbClr val="00B050"/>
                </a:solidFill>
              </a:rPr>
              <a:t>Имею высшее образование  </a:t>
            </a:r>
            <a:r>
              <a:rPr lang="ru-RU" sz="2000" b="1" cap="none" dirty="0">
                <a:solidFill>
                  <a:srgbClr val="00B050"/>
                </a:solidFill>
              </a:rPr>
              <a:t>(1997 г.) КГПУ имени Н.А. Некрасова</a:t>
            </a:r>
          </a:p>
          <a:p>
            <a:pPr>
              <a:lnSpc>
                <a:spcPct val="90000"/>
              </a:lnSpc>
              <a:defRPr lang="en-US"/>
            </a:pPr>
            <a:r>
              <a:rPr lang="ru-RU" sz="2000" b="1" cap="none" dirty="0">
                <a:solidFill>
                  <a:srgbClr val="00B050"/>
                </a:solidFill>
              </a:rPr>
              <a:t>"Педагогика и методика начального образования"</a:t>
            </a:r>
          </a:p>
          <a:p>
            <a:pPr>
              <a:lnSpc>
                <a:spcPct val="90000"/>
              </a:lnSpc>
              <a:defRPr lang="en-US"/>
            </a:pPr>
            <a:r>
              <a:rPr lang="ru-RU" sz="2000" b="1" u="sng" cap="none" dirty="0">
                <a:solidFill>
                  <a:srgbClr val="00B050"/>
                </a:solidFill>
              </a:rPr>
              <a:t>Специальность:</a:t>
            </a:r>
            <a:r>
              <a:rPr lang="ru-RU" sz="2000" b="1" cap="none" dirty="0">
                <a:solidFill>
                  <a:srgbClr val="00B050"/>
                </a:solidFill>
              </a:rPr>
              <a:t> Учитель начальных классов.</a:t>
            </a:r>
          </a:p>
          <a:p>
            <a:pPr algn="r">
              <a:lnSpc>
                <a:spcPct val="90000"/>
              </a:lnSpc>
              <a:defRPr lang="ru-RU" sz="2000" b="1" cap="none">
                <a:solidFill>
                  <a:srgbClr val="002060"/>
                </a:solidFill>
              </a:defRPr>
            </a:pPr>
            <a:endParaRPr lang="ru-RU" sz="2000" b="1" cap="none" dirty="0">
              <a:solidFill>
                <a:srgbClr val="00B050"/>
              </a:solidFill>
            </a:endParaRPr>
          </a:p>
          <a:p>
            <a:pPr algn="l">
              <a:lnSpc>
                <a:spcPct val="90000"/>
              </a:lnSpc>
              <a:defRPr lang="ru-RU" sz="2000" b="1" cap="none">
                <a:solidFill>
                  <a:srgbClr val="002060"/>
                </a:solidFill>
              </a:defRPr>
            </a:pPr>
            <a:endParaRPr lang="ru-RU" sz="2000" b="1" cap="none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defRPr lang="en-US"/>
            </a:pPr>
            <a:r>
              <a:rPr lang="ru-RU" sz="2000" b="1" u="sng" cap="none" dirty="0">
                <a:solidFill>
                  <a:srgbClr val="00B050"/>
                </a:solidFill>
              </a:rPr>
              <a:t>Повышение квалификации   </a:t>
            </a:r>
          </a:p>
          <a:p>
            <a:pPr>
              <a:lnSpc>
                <a:spcPct val="90000"/>
              </a:lnSpc>
              <a:defRPr lang="en-US"/>
            </a:pPr>
            <a:r>
              <a:rPr lang="ru-RU" sz="2000" b="1" cap="none" dirty="0">
                <a:solidFill>
                  <a:srgbClr val="002060"/>
                </a:solidFill>
              </a:rPr>
              <a:t> </a:t>
            </a:r>
          </a:p>
          <a:p>
            <a:pPr>
              <a:lnSpc>
                <a:spcPct val="90000"/>
              </a:lnSpc>
              <a:defRPr lang="en-US"/>
            </a:pPr>
            <a:r>
              <a:rPr lang="ru-RU" sz="2000" b="1" dirty="0">
                <a:solidFill>
                  <a:srgbClr val="00B050"/>
                </a:solidFill>
              </a:rPr>
              <a:t>«Реализация требований обновленных ФГОС НОО, ФГОС ООО в работе учителя» </a:t>
            </a:r>
            <a:endParaRPr lang="ru-RU" sz="2000" b="1" dirty="0" smtClean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defRPr lang="en-US"/>
            </a:pPr>
            <a:r>
              <a:rPr lang="ru-RU" sz="2000" b="1" dirty="0" smtClean="0">
                <a:solidFill>
                  <a:srgbClr val="00B050"/>
                </a:solidFill>
              </a:rPr>
              <a:t>начальные </a:t>
            </a:r>
            <a:r>
              <a:rPr lang="ru-RU" sz="2000" b="1" dirty="0">
                <a:solidFill>
                  <a:srgbClr val="00B050"/>
                </a:solidFill>
              </a:rPr>
              <a:t>классы( КОИРО</a:t>
            </a:r>
            <a:r>
              <a:rPr lang="ru-RU" sz="2000" b="1" dirty="0" smtClean="0">
                <a:solidFill>
                  <a:srgbClr val="00B050"/>
                </a:solidFill>
              </a:rPr>
              <a:t>) 2022 г.</a:t>
            </a:r>
            <a:endParaRPr lang="ru-RU" sz="2000" b="1" cap="none" dirty="0">
              <a:solidFill>
                <a:srgbClr val="00B050"/>
              </a:solidFill>
            </a:endParaRPr>
          </a:p>
        </p:txBody>
      </p:sp>
      <p:sp>
        <p:nvSpPr>
          <p:cNvPr id="4" name="Rectangle 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o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AAAAANUSAAAIFgAA5R0AABAgAAAmAAAACAAAAP//////////"/>
              </a:ext>
            </a:extLst>
          </p:cNvSpPr>
          <p:nvPr/>
        </p:nvSpPr>
        <p:spPr>
          <a:xfrm>
            <a:off x="0" y="3085342"/>
            <a:ext cx="3581400" cy="31630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marL="0" marR="0" indent="45085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69875" algn="l"/>
              </a:tabLst>
              <a:defRPr lang="en-US"/>
            </a:pPr>
            <a:r>
              <a:rPr lang="ru-RU" sz="2000" b="1" u="sng" cap="none" dirty="0">
                <a:solidFill>
                  <a:srgbClr val="00B050"/>
                </a:solidFill>
                <a:latin typeface="+mj-lt"/>
                <a:ea typeface="Times New Roman" pitchFamily="1" charset="-52"/>
                <a:cs typeface="Arial" pitchFamily="2" charset="-52"/>
              </a:rPr>
              <a:t> НАГРАЖДЕНА</a:t>
            </a:r>
          </a:p>
          <a:p>
            <a:pPr marL="0" marR="0" indent="45085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69875" algn="l"/>
              </a:tabLst>
              <a:defRPr lang="en-US"/>
            </a:pPr>
            <a:endParaRPr lang="ru-RU" sz="2000" b="1" u="sng" cap="none" dirty="0">
              <a:solidFill>
                <a:srgbClr val="00B050"/>
              </a:solidFill>
              <a:latin typeface="+mj-lt"/>
              <a:ea typeface="Times New Roman" pitchFamily="1" charset="-52"/>
              <a:cs typeface="Arial" pitchFamily="2" charset="-52"/>
            </a:endParaRPr>
          </a:p>
          <a:p>
            <a:pPr marL="0" marR="0" indent="45085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69875" algn="l"/>
              </a:tabLst>
              <a:defRPr lang="en-US"/>
            </a:pPr>
            <a:r>
              <a:rPr lang="ru-RU" sz="2000" b="1" cap="none" dirty="0" smtClean="0">
                <a:solidFill>
                  <a:srgbClr val="00B050"/>
                </a:solidFill>
                <a:latin typeface="+mj-lt"/>
                <a:ea typeface="Times New Roman" pitchFamily="1" charset="-52"/>
                <a:cs typeface="Arial" pitchFamily="2" charset="-52"/>
              </a:rPr>
              <a:t>Почётная грамота</a:t>
            </a:r>
            <a:endParaRPr lang="ru-RU" sz="2000" b="1" cap="none" dirty="0">
              <a:solidFill>
                <a:srgbClr val="00B050"/>
              </a:solidFill>
              <a:latin typeface="+mj-lt"/>
              <a:cs typeface="Arial" pitchFamily="2" charset="-52"/>
            </a:endParaRPr>
          </a:p>
          <a:p>
            <a:pPr marL="0" marR="0" indent="45085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69875" algn="l"/>
              </a:tabLst>
              <a:defRPr lang="en-US"/>
            </a:pPr>
            <a:r>
              <a:rPr lang="ru-RU" sz="2000" b="1" cap="none" dirty="0">
                <a:solidFill>
                  <a:srgbClr val="00B050"/>
                </a:solidFill>
                <a:latin typeface="+mj-lt"/>
                <a:ea typeface="Times New Roman" pitchFamily="1" charset="-52"/>
                <a:cs typeface="Arial" pitchFamily="2" charset="-52"/>
              </a:rPr>
              <a:t> </a:t>
            </a:r>
            <a:r>
              <a:rPr sz="2000" b="1" dirty="0" err="1">
                <a:solidFill>
                  <a:srgbClr val="00B050"/>
                </a:solidFill>
                <a:latin typeface="+mj-lt"/>
              </a:rPr>
              <a:t>Министерства</a:t>
            </a:r>
            <a:r>
              <a:rPr sz="2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rgbClr val="00B050"/>
                </a:solidFill>
                <a:latin typeface="+mj-lt"/>
              </a:rPr>
              <a:t>Образования и Науки</a:t>
            </a:r>
            <a:r>
              <a:rPr sz="2000" b="1" dirty="0" smtClean="0">
                <a:solidFill>
                  <a:srgbClr val="00B050"/>
                </a:solidFill>
                <a:latin typeface="+mj-lt"/>
              </a:rPr>
              <a:t> РФ</a:t>
            </a:r>
            <a:r>
              <a:rPr lang="ru-RU" sz="2000" b="1" dirty="0" smtClean="0">
                <a:solidFill>
                  <a:srgbClr val="00B050"/>
                </a:solidFill>
                <a:latin typeface="+mj-lt"/>
              </a:rPr>
              <a:t> </a:t>
            </a:r>
          </a:p>
          <a:p>
            <a:pPr marL="0" marR="0" indent="45085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69875" algn="l"/>
              </a:tabLst>
              <a:defRPr lang="en-US"/>
            </a:pPr>
            <a:r>
              <a:rPr lang="ru-RU" sz="2000" b="1" dirty="0" smtClean="0">
                <a:solidFill>
                  <a:srgbClr val="00B050"/>
                </a:solidFill>
                <a:latin typeface="+mj-lt"/>
              </a:rPr>
              <a:t>2014 г.</a:t>
            </a:r>
          </a:p>
          <a:p>
            <a:pPr marL="0" marR="0" indent="45085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69875" algn="l"/>
              </a:tabLst>
              <a:defRPr lang="en-US"/>
            </a:pPr>
            <a:r>
              <a:rPr lang="ru-RU" sz="2000" b="1" dirty="0" smtClean="0">
                <a:solidFill>
                  <a:srgbClr val="00B050"/>
                </a:solidFill>
                <a:latin typeface="+mj-lt"/>
              </a:rPr>
              <a:t>Почетная грамота департамента образования и науки Костромской области 2005 г.</a:t>
            </a:r>
            <a:endParaRPr sz="2000" b="1" dirty="0">
              <a:solidFill>
                <a:srgbClr val="00B050"/>
              </a:solidFill>
              <a:latin typeface="+mj-lt"/>
            </a:endParaRPr>
          </a:p>
          <a:p>
            <a:pPr marL="0" marR="0" indent="4508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69875" algn="l"/>
              </a:tabLst>
              <a:defRPr lang="en-US"/>
            </a:pPr>
            <a:endParaRPr lang="ru-RU" sz="1600" b="1" cap="none" dirty="0">
              <a:latin typeface="Arial" pitchFamily="2" charset="-52"/>
              <a:ea typeface="Times New Roman" pitchFamily="1" charset="-52"/>
              <a:cs typeface="Arial" pitchFamily="2" charset="-52"/>
            </a:endParaRPr>
          </a:p>
          <a:p>
            <a:pPr marL="0" marR="0" indent="4508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69875" algn="l"/>
              </a:tabLst>
              <a:defRPr lang="ru-RU" sz="1600" b="1" cap="none">
                <a:latin typeface="Arial" pitchFamily="2" charset="-52"/>
                <a:ea typeface="Calibri" pitchFamily="2" charset="-52"/>
                <a:cs typeface="Arial" pitchFamily="2" charset="-52"/>
              </a:defRPr>
            </a:pPr>
            <a:endParaRPr lang="ru-RU" sz="1600" b="1" cap="none" dirty="0">
              <a:latin typeface="Arial" pitchFamily="2" charset="-52"/>
              <a:ea typeface="Times New Roman" pitchFamily="1" charset="-52"/>
              <a:cs typeface="Arial" pitchFamily="2" charset="-52"/>
            </a:endParaRPr>
          </a:p>
        </p:txBody>
      </p:sp>
      <p:pic>
        <p:nvPicPr>
          <p:cNvPr id="5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OABAABXAAAA9RAAAGg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5245"/>
            <a:ext cx="2451735" cy="26117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  <p:extLst>
          <p:ext uri="smNativeData">
            <pr:smNativeData xmlns:p15="http://schemas.microsoft.com/office/powerpoint/2012/main" xmlns:pr="smNativeData" xmlns="smNativeData" val="SnQZZQAAAAAgAwAAAAAAAFcAAABEAAAAAAAAAAAAAAAAAAAAAQAAAAAAAAAAAAAAAAAAAAAAAAAAAAAA"/>
          </p:ext>
        </p:extLst>
      </p:transition>
    </mc:Choice>
    <mc:Fallback xmlns="">
      <p:transition spd="slow">
        <p:dissolve/>
        <p:extLst>
          <p:ext uri="smNativeData">
            <pr:smNativeData xmlns="smNativeData" xmlns:pr="smNativeData" xmlns:p15="http://schemas.microsoft.com/office/powerpoint/2012/main" xmlns:p14="http://schemas.microsoft.com/office/powerpoint/2010/main" val="SnQZZQAAAAAgAwAAAAAAAFcAAABE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  <p:extLst mod="1">
      <p:ext uri="smNativeData">
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nQZZQEAAAAFAAAA/////wEAAAAEAAAAEAAAAAAAAAAAAAAAAAAAAA=="/>
      </p:ext>
    </p:ext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vq/o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yAoAAGgBAABwNQAAYBgAABAAAAAmAAAACAAAAAEgAAAAAAAA"/>
              </a:ext>
            </a:extLst>
          </p:cNvSpPr>
          <p:nvPr>
            <p:ph type="title"/>
          </p:nvPr>
        </p:nvSpPr>
        <p:spPr>
          <a:xfrm>
            <a:off x="1752600" y="228600"/>
            <a:ext cx="6934200" cy="37338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en-US"/>
            </a:pPr>
            <a:r>
              <a:rPr lang="ru-RU" sz="3200" b="1" i="1" cap="none" dirty="0">
                <a:solidFill>
                  <a:srgbClr val="00B050"/>
                </a:solidFill>
              </a:rPr>
              <a:t>Вот уже более тридцати лет я работаю в школе. Это были годы поисков, раздумий, открытий. Иногда бывает очень трудно, но ни разу я не пожалела, что выбрала этот путь, став учителем.</a:t>
            </a:r>
            <a:endParaRPr lang="ru-RU" sz="3200" cap="none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wMAACkeAADPEQAAOSMAABAgAAAmAAAACAAAAP//////////"/>
              </a:ext>
            </a:extLst>
          </p:cNvSpPr>
          <p:nvPr/>
        </p:nvSpPr>
        <p:spPr>
          <a:xfrm rot="20201691">
            <a:off x="603885" y="4902835"/>
            <a:ext cx="229108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n-US"/>
            </a:pPr>
            <a:r>
              <a:rPr lang="ru-RU" sz="1600" b="1" i="1" cap="none"/>
              <a:t>Мой первый выпуск. </a:t>
            </a:r>
            <a:r>
              <a:t/>
            </a:r>
            <a:br/>
            <a:r>
              <a:rPr lang="ru-RU" sz="1600" b="1" i="1" cap="none"/>
              <a:t>Покровская школа</a:t>
            </a:r>
            <a:r>
              <a:t/>
            </a:r>
            <a:br/>
            <a:r>
              <a:rPr lang="ru-RU" sz="1600" b="1" i="1" cap="none"/>
              <a:t>          1995 год.</a:t>
            </a:r>
            <a:endParaRPr lang="ru-RU" sz="1600" b="1" cap="none"/>
          </a:p>
        </p:txBody>
      </p:sp>
      <p:pic>
        <p:nvPicPr>
          <p:cNvPr id="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HgeAABYFwAAUTUAALgp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794760"/>
            <a:ext cx="3714115" cy="29870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edge/>
        <p:extLst>
          <p:ext uri="smNativeData">
            <pr:smNativeData xmlns:p15="http://schemas.microsoft.com/office/powerpoint/2012/main" xmlns:pr="smNativeData" xmlns="smNativeData" val="SnQZZQAAAAAgAwAAAAAAABMAAAAAAAAAAAAAAAAAAAAAAAAAAQAAAAAAAAAAAAAAAAAAAAAAAAAAAAAA"/>
          </p:ext>
        </p:extLst>
      </p:transition>
    </mc:Choice>
    <mc:Fallback xmlns="">
      <p:transition spd="slow">
        <p:wedge/>
        <p:extLst>
          <p:ext uri="smNativeData">
            <pr:smNativeData xmlns="smNativeData" xmlns:pr="smNativeData" xmlns:p15="http://schemas.microsoft.com/office/powerpoint/2012/main" xmlns:p14="http://schemas.microsoft.com/office/powerpoint/2010/main" val="SnQZZQAAAAAgAwAAAAAAABM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  <p:extLst>
      <p:ext uri="smNativeData">
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nQZZQEAAAAFAAAA/////wEAAAAEAAAAEAAAAAAAAAAAAAAAAAAAAA=="/>
      </p:ext>
    </p:ext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aBAAAOABAABgNgAAmQoAABAAAAAmAAAACAAAAAEgAAAAAAAA"/>
              </a:ext>
            </a:extLst>
          </p:cNvSpPr>
          <p:nvPr>
            <p:ph type="title"/>
          </p:nvPr>
        </p:nvSpPr>
        <p:spPr>
          <a:xfrm>
            <a:off x="2667000" y="304800"/>
            <a:ext cx="6172200" cy="141795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en-US"/>
            </a:pPr>
            <a:r>
              <a:rPr lang="ru-RU" sz="3600" b="1" i="1" cap="none" dirty="0">
                <a:solidFill>
                  <a:srgbClr val="FF0000"/>
                </a:solidFill>
              </a:rPr>
              <a:t>Моё профессиональное кредо</a:t>
            </a:r>
            <a:r>
              <a:rPr dirty="0"/>
              <a:t/>
            </a:r>
            <a:br>
              <a:rPr dirty="0"/>
            </a:br>
            <a:r>
              <a:rPr lang="ru-RU" sz="3000" b="1" u="sng" cap="none" dirty="0">
                <a:solidFill>
                  <a:schemeClr val="tx2"/>
                </a:solidFill>
              </a:rPr>
              <a:t> </a:t>
            </a:r>
            <a:r>
              <a:rPr lang="ru-RU" sz="3000" b="1" u="sng" cap="none" dirty="0">
                <a:solidFill>
                  <a:srgbClr val="00B050"/>
                </a:solidFill>
              </a:rPr>
              <a:t>Воспитывать в детях уважение, доброту, честность</a:t>
            </a:r>
            <a:r>
              <a:rPr lang="ru-RU" sz="3600" b="1" u="sng" cap="none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3" name="Rectangle 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gLAABwNQAA3BMAABAgAAAmAAAACAAAAP//////////"/>
              </a:ext>
            </a:extLst>
          </p:cNvSpPr>
          <p:nvPr/>
        </p:nvSpPr>
        <p:spPr>
          <a:xfrm>
            <a:off x="457200" y="1933184"/>
            <a:ext cx="8229600" cy="13233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/>
            </a:pPr>
            <a:r>
              <a:rPr lang="ru-RU" sz="2000" b="1" cap="none" dirty="0">
                <a:solidFill>
                  <a:schemeClr val="accent3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Я </a:t>
            </a:r>
            <a:r>
              <a:rPr lang="ru-RU" sz="2000" b="1" cap="none" dirty="0">
                <a:solidFill>
                  <a:schemeClr val="accent3">
                    <a:lumMod val="75000"/>
                  </a:schemeClr>
                </a:solidFill>
              </a:rPr>
              <a:t>–</a:t>
            </a:r>
            <a:r>
              <a:rPr lang="ru-RU" sz="2000" b="1" cap="none" dirty="0">
                <a:solidFill>
                  <a:schemeClr val="accent3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учитель.  Мне доверили родители самое дорогое  </a:t>
            </a:r>
            <a:r>
              <a:rPr lang="ru-RU" sz="2000" b="1" cap="none" dirty="0">
                <a:solidFill>
                  <a:schemeClr val="accent3">
                    <a:lumMod val="75000"/>
                  </a:schemeClr>
                </a:solidFill>
              </a:rPr>
              <a:t>–</a:t>
            </a:r>
            <a:r>
              <a:rPr lang="ru-RU" sz="2000" b="1" cap="none" dirty="0">
                <a:solidFill>
                  <a:schemeClr val="accent3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своих детей.  Нет  труднее, </a:t>
            </a:r>
            <a:r>
              <a:rPr lang="ru-RU" sz="2000" b="1" cap="none" dirty="0" err="1">
                <a:solidFill>
                  <a:schemeClr val="accent3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ответственнее</a:t>
            </a:r>
            <a:r>
              <a:rPr lang="ru-RU" sz="2000" b="1" cap="none" dirty="0">
                <a:solidFill>
                  <a:schemeClr val="accent3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и почётнее  этой миссии - обучать и воспитывать детей, одним словом </a:t>
            </a:r>
            <a:r>
              <a:rPr lang="ru-RU" sz="2000" b="1" cap="none" dirty="0">
                <a:solidFill>
                  <a:schemeClr val="accent3">
                    <a:lumMod val="75000"/>
                  </a:schemeClr>
                </a:solidFill>
              </a:rPr>
              <a:t>–</a:t>
            </a:r>
            <a:r>
              <a:rPr lang="ru-RU" sz="2000" b="1" cap="none" dirty="0">
                <a:solidFill>
                  <a:schemeClr val="accent3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образовывать.  И это делать с душой, радостью и  взаимопониманием.    </a:t>
            </a:r>
            <a:endParaRPr lang="ru-RU" sz="2000" b="1" cap="none" dirty="0">
              <a:solidFill>
                <a:schemeClr val="accent3">
                  <a:lumMod val="75000"/>
                </a:schemeClr>
              </a:solidFill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Прямоугольник 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MAALATAABAOAAArSUAABAgAAAmAAAACAAAAP//////////"/>
              </a:ext>
            </a:extLst>
          </p:cNvSpPr>
          <p:nvPr/>
        </p:nvSpPr>
        <p:spPr>
          <a:xfrm>
            <a:off x="3200400" y="3200400"/>
            <a:ext cx="5943600" cy="2924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n-US"/>
            </a:pPr>
            <a:r>
              <a:rPr lang="ru-RU" sz="2000" b="1" u="sng" cap="none" dirty="0">
                <a:solidFill>
                  <a:srgbClr val="00B050"/>
                </a:solidFill>
              </a:rPr>
              <a:t>За годы работы в школе выработала свой взгляд на профессию учитель :</a:t>
            </a:r>
            <a:endParaRPr lang="ru-RU" sz="2000" u="sng" cap="none" dirty="0">
              <a:solidFill>
                <a:srgbClr val="00B050"/>
              </a:solidFill>
            </a:endParaRPr>
          </a:p>
          <a:p>
            <a:pPr>
              <a:buFont typeface="Wingdings" charset="2"/>
              <a:buChar char="ü"/>
              <a:defRPr lang="en-US"/>
            </a:pPr>
            <a:r>
              <a:rPr lang="ru-RU" b="1" cap="none" dirty="0">
                <a:solidFill>
                  <a:srgbClr val="00B050"/>
                </a:solidFill>
              </a:rPr>
              <a:t>Обучать ребенка, воспитывая в нем личность.</a:t>
            </a:r>
            <a:endParaRPr lang="ru-RU" cap="none" dirty="0">
              <a:solidFill>
                <a:srgbClr val="00B050"/>
              </a:solidFill>
            </a:endParaRPr>
          </a:p>
          <a:p>
            <a:pPr>
              <a:buFont typeface="Wingdings" charset="2"/>
              <a:buChar char="ü"/>
              <a:defRPr lang="en-US"/>
            </a:pPr>
            <a:r>
              <a:rPr lang="ru-RU" b="1" cap="none" dirty="0">
                <a:solidFill>
                  <a:srgbClr val="00B050"/>
                </a:solidFill>
              </a:rPr>
              <a:t>Уметь вовремя заметить успех ученика, помочь ему раскрыться.</a:t>
            </a:r>
            <a:endParaRPr lang="ru-RU" cap="none" dirty="0">
              <a:solidFill>
                <a:srgbClr val="00B050"/>
              </a:solidFill>
            </a:endParaRPr>
          </a:p>
          <a:p>
            <a:pPr>
              <a:buFont typeface="Wingdings" charset="2"/>
              <a:buChar char="ü"/>
              <a:defRPr lang="en-US"/>
            </a:pPr>
            <a:r>
              <a:rPr lang="ru-RU" b="1" cap="none" dirty="0">
                <a:solidFill>
                  <a:srgbClr val="00B050"/>
                </a:solidFill>
              </a:rPr>
              <a:t>Отдавать ученику не только определенную сумму знаний, но и частичку своей души.</a:t>
            </a:r>
            <a:endParaRPr lang="ru-RU" cap="none" dirty="0">
              <a:solidFill>
                <a:srgbClr val="00B050"/>
              </a:solidFill>
            </a:endParaRPr>
          </a:p>
          <a:p>
            <a:pPr>
              <a:buFont typeface="Wingdings" charset="2"/>
              <a:buChar char="ü"/>
              <a:defRPr lang="en-US"/>
            </a:pPr>
            <a:r>
              <a:rPr lang="ru-RU" b="1" cap="none" dirty="0">
                <a:solidFill>
                  <a:srgbClr val="00B050"/>
                </a:solidFill>
              </a:rPr>
              <a:t>Стать для своих учеников таким же дорогим и родным человеком, как мама, то есть отдать им свое сердце.</a:t>
            </a:r>
          </a:p>
          <a:p>
            <a:pPr>
              <a:buFont typeface="Wingdings" charset="2"/>
              <a:buChar char="ü"/>
              <a:defRPr lang="en-US"/>
            </a:pPr>
            <a:endParaRPr lang="ru-RU" b="1" cap="none" dirty="0">
              <a:solidFill>
                <a:schemeClr val="tx2"/>
              </a:solidFill>
            </a:endParaRPr>
          </a:p>
        </p:txBody>
      </p:sp>
      <p:pic>
        <p:nvPicPr>
          <p:cNvPr id="5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ACAACgFAAAsBMAAN4p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52800"/>
            <a:ext cx="2743200" cy="34531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zoom dir="in"/>
        <p:extLst>
          <p:ext uri="smNativeData">
            <pr:smNativeData xmlns:p15="http://schemas.microsoft.com/office/powerpoint/2012/main" xmlns:pr="smNativeData" xmlns="smNativeData" val="SnQZZQAAAAAgAwAAAAAAAAsAAAABAAAAAAAAAAAAAAAAAAAAAQAAAAAAAAAAAAAAAAAAAAAAAAAAAAAA"/>
          </p:ext>
        </p:extLst>
      </p:transition>
    </mc:Choice>
    <mc:Fallback xmlns="">
      <p:transition spd="slow">
        <p:zoom dir="in"/>
        <p:extLst>
          <p:ext uri="smNativeData">
            <pr:smNativeData xmlns="smNativeData" xmlns:pr="smNativeData" xmlns:p15="http://schemas.microsoft.com/office/powerpoint/2012/main" xmlns:p14="http://schemas.microsoft.com/office/powerpoint/2010/main" val="SnQZZQAAAAAgAwAAAAAAAAsAAAAB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  <p:extLst>
      <p:ext uri="smNativeData">
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nQZZQEAAAAFAAAA/////wEAAAAIAAAAEAAAAAAAAAAAAAAAAAAAAA=="/>
      </p:ext>
    </p:ext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IMBAAAoMgAAuQgAABAAAAAmAAAACAAAAAEAAAAAAAAA"/>
              </a:ext>
            </a:extLst>
          </p:cNvSpPr>
          <p:nvPr>
            <p:ph type="title"/>
          </p:nvPr>
        </p:nvSpPr>
        <p:spPr>
          <a:xfrm>
            <a:off x="304800" y="381000"/>
            <a:ext cx="8534400" cy="1295400"/>
          </a:xfrm>
        </p:spPr>
        <p:txBody>
          <a:bodyPr/>
          <a:lstStyle/>
          <a:p>
            <a:pPr marL="0" algn="ctr">
              <a:lnSpc>
                <a:spcPct val="100000"/>
              </a:lnSpc>
              <a:spcBef>
                <a:spcPts val="0"/>
              </a:spcBef>
              <a:buNone/>
              <a:defRPr lang="en-US" sz="3600" b="1" i="1" cap="none">
                <a:solidFill>
                  <a:srgbClr val="002060"/>
                </a:solidFill>
              </a:defRPr>
            </a:pPr>
            <a:endParaRPr dirty="0"/>
          </a:p>
          <a:p>
            <a:pPr marL="0" algn="just">
              <a:lnSpc>
                <a:spcPct val="100000"/>
              </a:lnSpc>
              <a:spcBef>
                <a:spcPts val="0"/>
              </a:spcBef>
              <a:buNone/>
              <a:defRPr lang="en-US"/>
            </a:pPr>
            <a:endParaRPr lang="en-US" b="1" cap="none" dirty="0">
              <a:solidFill>
                <a:srgbClr val="002060"/>
              </a:solidFill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buNone/>
              <a:defRPr lang="en-US"/>
            </a:pPr>
            <a:endParaRPr lang="en-US" b="1" cap="none" dirty="0">
              <a:solidFill>
                <a:srgbClr val="002060"/>
              </a:solidFill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buNone/>
              <a:defRPr lang="en-US"/>
            </a:pPr>
            <a:endParaRPr lang="en-US" b="1" cap="none" dirty="0">
              <a:solidFill>
                <a:srgbClr val="002060"/>
              </a:solidFill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buNone/>
              <a:defRPr lang="en-US"/>
            </a:pPr>
            <a:endParaRPr lang="en-US" b="1" cap="none" dirty="0">
              <a:solidFill>
                <a:srgbClr val="002060"/>
              </a:solidFill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buNone/>
              <a:defRPr lang="en-US"/>
            </a:pPr>
            <a:endParaRPr lang="en-US" b="1" cap="none" dirty="0">
              <a:solidFill>
                <a:srgbClr val="002060"/>
              </a:solidFill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buNone/>
              <a:defRPr lang="en-US"/>
            </a:pPr>
            <a:endParaRPr lang="en-US" b="1" cap="none" dirty="0">
              <a:solidFill>
                <a:srgbClr val="002060"/>
              </a:solidFill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buNone/>
              <a:defRPr lang="en-US"/>
            </a:pPr>
            <a:endParaRPr lang="en-US" b="1" cap="none" dirty="0">
              <a:solidFill>
                <a:srgbClr val="002060"/>
              </a:solidFill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  <a:defRPr lang="en-US" sz="3600" b="1" cap="none">
                <a:solidFill>
                  <a:schemeClr val="tx2"/>
                </a:solidFill>
              </a:defRPr>
            </a:pPr>
            <a:r>
              <a:rPr sz="3200" dirty="0" err="1">
                <a:solidFill>
                  <a:srgbClr val="00B050"/>
                </a:solidFill>
              </a:rPr>
              <a:t>Учебно</a:t>
            </a:r>
            <a:r>
              <a:rPr sz="3200" dirty="0">
                <a:solidFill>
                  <a:srgbClr val="00B050"/>
                </a:solidFill>
              </a:rPr>
              <a:t>- </a:t>
            </a:r>
            <a:r>
              <a:rPr sz="3200" dirty="0" err="1">
                <a:solidFill>
                  <a:srgbClr val="00B050"/>
                </a:solidFill>
              </a:rPr>
              <a:t>воспитательная</a:t>
            </a:r>
            <a:r>
              <a:rPr sz="3200" dirty="0">
                <a:solidFill>
                  <a:srgbClr val="00B050"/>
                </a:solidFill>
              </a:rPr>
              <a:t> </a:t>
            </a:r>
            <a:r>
              <a:rPr sz="3200" dirty="0" err="1">
                <a:solidFill>
                  <a:srgbClr val="00B050"/>
                </a:solidFill>
              </a:rPr>
              <a:t>работа</a:t>
            </a:r>
            <a:r>
              <a:rPr sz="3200" dirty="0">
                <a:solidFill>
                  <a:srgbClr val="00B050"/>
                </a:solidFill>
              </a:rPr>
              <a:t> </a:t>
            </a:r>
            <a:r>
              <a:rPr sz="3200" dirty="0" err="1">
                <a:solidFill>
                  <a:srgbClr val="00B050"/>
                </a:solidFill>
              </a:rPr>
              <a:t>определяет</a:t>
            </a:r>
            <a:r>
              <a:rPr sz="3200" dirty="0">
                <a:solidFill>
                  <a:srgbClr val="00B050"/>
                </a:solidFill>
              </a:rPr>
              <a:t> </a:t>
            </a:r>
            <a:r>
              <a:rPr sz="3200" dirty="0" err="1">
                <a:solidFill>
                  <a:srgbClr val="00B050"/>
                </a:solidFill>
              </a:rPr>
              <a:t>следующие</a:t>
            </a:r>
            <a:r>
              <a:rPr sz="3200" dirty="0">
                <a:solidFill>
                  <a:srgbClr val="00B050"/>
                </a:solidFill>
              </a:rPr>
              <a:t> </a:t>
            </a:r>
            <a:r>
              <a:rPr sz="3200" dirty="0" err="1">
                <a:solidFill>
                  <a:srgbClr val="00B050"/>
                </a:solidFill>
              </a:rPr>
              <a:t>воспитательные</a:t>
            </a:r>
            <a:r>
              <a:rPr sz="3200" dirty="0">
                <a:solidFill>
                  <a:srgbClr val="00B050"/>
                </a:solidFill>
              </a:rPr>
              <a:t> </a:t>
            </a:r>
            <a:r>
              <a:rPr sz="3200" dirty="0" err="1">
                <a:solidFill>
                  <a:srgbClr val="00B050"/>
                </a:solidFill>
              </a:rPr>
              <a:t>цели</a:t>
            </a:r>
            <a:r>
              <a:rPr sz="3200" dirty="0">
                <a:solidFill>
                  <a:srgbClr val="00B050"/>
                </a:solidFill>
              </a:rPr>
              <a:t>: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None/>
              <a:defRPr lang="en-US"/>
            </a:pPr>
            <a:endParaRPr dirty="0"/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"/>
              <a:defRPr lang="en-US" cap="none">
                <a:solidFill>
                  <a:schemeClr val="tx2"/>
                </a:solidFill>
              </a:defRPr>
            </a:pP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Формирование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здоровья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ребенка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и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обучение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его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сохранению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и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совершенствованию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своего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психического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и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физического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здоровья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en-US" sz="2400" i="1" cap="none" dirty="0">
              <a:solidFill>
                <a:schemeClr val="accent3">
                  <a:lumMod val="75000"/>
                </a:schemeClr>
              </a:solidFill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"/>
              <a:defRPr lang="en-US" cap="none">
                <a:solidFill>
                  <a:schemeClr val="tx2"/>
                </a:solidFill>
              </a:defRPr>
            </a:pP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Формирование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общеучебных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знаний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умений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навыков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их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совершенствование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рамках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школьной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программы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en-US" sz="2400" i="1" cap="none" dirty="0">
              <a:solidFill>
                <a:schemeClr val="accent3">
                  <a:lumMod val="75000"/>
                </a:schemeClr>
              </a:solidFill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"/>
              <a:defRPr lang="en-US" cap="none">
                <a:solidFill>
                  <a:schemeClr val="tx2"/>
                </a:solidFill>
              </a:defRPr>
            </a:pP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Развитие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умения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общаться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и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сотрудничать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en-US" sz="2400" i="1" cap="none" dirty="0">
              <a:solidFill>
                <a:schemeClr val="accent3">
                  <a:lumMod val="75000"/>
                </a:schemeClr>
              </a:solidFill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"/>
              <a:defRPr lang="en-US" cap="none">
                <a:solidFill>
                  <a:schemeClr val="tx2"/>
                </a:solidFill>
              </a:defRPr>
            </a:pP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Развитие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и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совершенствование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интеллектуальных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умений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en-US" sz="2400" i="1" cap="none" dirty="0">
              <a:solidFill>
                <a:schemeClr val="accent3">
                  <a:lumMod val="75000"/>
                </a:schemeClr>
              </a:solidFill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"/>
              <a:defRPr lang="en-US" cap="none">
                <a:solidFill>
                  <a:schemeClr val="tx2"/>
                </a:solidFill>
              </a:defRPr>
            </a:pP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На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личностное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развитие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ребёнка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влияют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учебная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игровая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трудовая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деятельность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, а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также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общение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так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как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именно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них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складываются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деловые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качества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i="1" cap="none" dirty="0" err="1">
                <a:solidFill>
                  <a:schemeClr val="accent3">
                    <a:lumMod val="75000"/>
                  </a:schemeClr>
                </a:solidFill>
              </a:rPr>
              <a:t>учащихся</a:t>
            </a:r>
            <a:r>
              <a:rPr lang="en-US" sz="2400" b="1" i="1" cap="none" dirty="0">
                <a:solidFill>
                  <a:schemeClr val="accent3">
                    <a:lumMod val="75000"/>
                  </a:schemeClr>
                </a:solidFill>
              </a:rPr>
              <a:t>. 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None/>
              <a:defRPr lang="en-US"/>
            </a:pPr>
            <a:endParaRPr lang="en-US" sz="2400" b="1" i="1" cap="none" dirty="0"/>
          </a:p>
          <a:p>
            <a:pPr marL="0" algn="just">
              <a:lnSpc>
                <a:spcPct val="100000"/>
              </a:lnSpc>
              <a:spcBef>
                <a:spcPts val="0"/>
              </a:spcBef>
              <a:buNone/>
              <a:defRPr lang="en-US" sz="2400" b="1" i="1" cap="none">
                <a:solidFill>
                  <a:srgbClr val="963634"/>
                </a:solidFill>
              </a:defRPr>
            </a:pPr>
            <a:endParaRPr lang="en-US" sz="2400" b="1" i="1" cap="none" dirty="0"/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DAMAACoGwAAsCUAABAAAAAmAAAACAAAAAEAAAAAAAAA"/>
              </a:ext>
            </a:extLst>
          </p:cNvSpPr>
          <p:nvPr>
            <p:ph type="body" idx="1"/>
          </p:nvPr>
        </p:nvSpPr>
        <p:spPr>
          <a:xfrm>
            <a:off x="228600" y="2133600"/>
            <a:ext cx="4038600" cy="4572000"/>
          </a:xfrm>
        </p:spPr>
        <p:txBody>
          <a:bodyPr/>
          <a:lstStyle/>
          <a:p>
            <a:pPr>
              <a:defRPr lang="en-US"/>
            </a:pPr>
            <a:endParaRPr dirty="0"/>
          </a:p>
        </p:txBody>
      </p:sp>
      <p:sp>
        <p:nvSpPr>
          <p:cNvPr id="4" name="ТекстСлайда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mBwAANgJAABwNQAAsCUAABAAAAAmAAAACAAAAAAAAAAAAAAA"/>
              </a:ext>
            </a:extLst>
          </p:cNvSpPr>
          <p:nvPr>
            <p:ph type="body" idx="2"/>
          </p:nvPr>
        </p:nvSpPr>
        <p:spPr>
          <a:xfrm>
            <a:off x="4495800" y="1828800"/>
            <a:ext cx="4114800" cy="4876800"/>
          </a:xfrm>
        </p:spPr>
        <p:txBody>
          <a:bodyPr/>
          <a:lstStyle/>
          <a:p>
            <a:pPr>
              <a:defRPr lang="en-US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endParaRPr dirty="0"/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NgJAACoGwAAsCUAABAAAAAmAAAACAAAAAEAAAAAAAAA"/>
              </a:ext>
            </a:extLst>
          </p:cNvSpPr>
          <p:nvPr>
            <p:ph type="body" idx="1"/>
          </p:nvPr>
        </p:nvSpPr>
        <p:spPr>
          <a:xfrm>
            <a:off x="457200" y="1600200"/>
            <a:ext cx="4038600" cy="4526280"/>
          </a:xfrm>
        </p:spPr>
        <p:txBody>
          <a:bodyPr/>
          <a:lstStyle/>
          <a:p>
            <a:pPr>
              <a:defRPr lang="en-US"/>
            </a:pPr>
            <a:endParaRPr dirty="0"/>
          </a:p>
        </p:txBody>
      </p:sp>
      <p:sp>
        <p:nvSpPr>
          <p:cNvPr id="4" name="ТекстСлайда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mBwAANgJAABwNQAAsCUAABAAAAAmAAAACAAAAAAAAAAAAAAA"/>
              </a:ext>
            </a:extLst>
          </p:cNvSpPr>
          <p:nvPr>
            <p:ph type="body" idx="2"/>
          </p:nvPr>
        </p:nvSpPr>
        <p:spPr/>
        <p:txBody>
          <a:bodyPr/>
          <a:lstStyle/>
          <a:p>
            <a:pPr>
              <a:defRPr lang="en-US"/>
            </a:pPr>
            <a:endParaRPr dirty="0"/>
          </a:p>
        </p:txBody>
      </p:sp>
      <p:pic>
        <p:nvPicPr>
          <p:cNvPr id="5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MB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OABAAAAAAAAeA8AAJgN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2552700" cy="25527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BAOAAAoBQAAEB0AACgU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-276878"/>
            <a:ext cx="2717800" cy="401067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Изображение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gnAABAGgAAcDUAANgnAAAA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902679" y="3124201"/>
            <a:ext cx="2752806" cy="3737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Изображение4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GgBAABoEAAAaBAAAGgfAAAA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2667000"/>
            <a:ext cx="3162300" cy="24384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6" name="Picture 2" descr="C:\Users\школа-5\Desktop\фото и видео 2021-22\2022-23\16620217328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994" y="152400"/>
            <a:ext cx="3196713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школа-5\Desktop\фото и видео 2021-22\16498339448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570" y="2753377"/>
            <a:ext cx="2614460" cy="196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школа-5\Desktop\фото и видео 2021-22\16630675681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45" y="3863757"/>
            <a:ext cx="2101313" cy="279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wAMAACUDAACQMwAAMAwAABAAAAAmAAAACAAAAAEAAAAAAAAA"/>
              </a:ext>
            </a:extLst>
          </p:cNvSpPr>
          <p:nvPr>
            <p:ph type="ctrTitle"/>
          </p:nvPr>
        </p:nvSpPr>
        <p:spPr>
          <a:xfrm>
            <a:off x="609600" y="511175"/>
            <a:ext cx="7772400" cy="1470025"/>
          </a:xfrm>
        </p:spPr>
        <p:txBody>
          <a:bodyPr/>
          <a:lstStyle/>
          <a:p>
            <a:pPr>
              <a:defRPr lang="en-US" sz="3600" b="1" cap="none">
                <a:solidFill>
                  <a:schemeClr val="tx2"/>
                </a:solidFill>
              </a:defRPr>
            </a:pPr>
            <a:r>
              <a:rPr dirty="0" err="1">
                <a:solidFill>
                  <a:srgbClr val="00B050"/>
                </a:solidFill>
              </a:rPr>
              <a:t>Использую</a:t>
            </a:r>
            <a:r>
              <a:rPr dirty="0">
                <a:solidFill>
                  <a:srgbClr val="00B050"/>
                </a:solidFill>
              </a:rPr>
              <a:t> в </a:t>
            </a:r>
            <a:r>
              <a:rPr dirty="0" err="1">
                <a:solidFill>
                  <a:srgbClr val="00B050"/>
                </a:solidFill>
              </a:rPr>
              <a:t>своей</a:t>
            </a:r>
            <a:r>
              <a:rPr dirty="0">
                <a:solidFill>
                  <a:srgbClr val="00B050"/>
                </a:solidFill>
              </a:rPr>
              <a:t> </a:t>
            </a:r>
            <a:r>
              <a:rPr dirty="0" err="1">
                <a:solidFill>
                  <a:srgbClr val="00B050"/>
                </a:solidFill>
              </a:rPr>
              <a:t>работе</a:t>
            </a:r>
            <a:r>
              <a:rPr dirty="0">
                <a:solidFill>
                  <a:srgbClr val="00B050"/>
                </a:solidFill>
              </a:rPr>
              <a:t> ЭОР</a:t>
            </a:r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AEAAKgMAADoNQAAyCgAABAAAAAmAAAACAAAAAEAAAAAAAAA"/>
              </a:ext>
            </a:extLst>
          </p:cNvSpPr>
          <p:nvPr>
            <p:ph type="subTitle" idx="1"/>
          </p:nvPr>
        </p:nvSpPr>
        <p:spPr>
          <a:xfrm>
            <a:off x="304800" y="2057400"/>
            <a:ext cx="8458200" cy="4572000"/>
          </a:xfrm>
        </p:spPr>
        <p:txBody>
          <a:bodyPr/>
          <a:lstStyle/>
          <a:p>
            <a:pPr marL="0" marR="0" indent="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200" cap="none">
                <a:solidFill>
                  <a:srgbClr val="000000"/>
                </a:solidFill>
              </a:defRPr>
            </a:pPr>
            <a:r>
              <a:t>Единая коллекция Цифровых образовательных ресурсов - </a:t>
            </a:r>
            <a:r>
              <a:rPr lang="en-US" u="sng" cap="none">
                <a:hlinkClick r:id="rId2"/>
              </a:rPr>
              <a:t>http://school-collection.edu.ru/</a:t>
            </a:r>
          </a:p>
          <a:p>
            <a:pPr marL="0" marR="0" indent="0" algn="just" defTabSz="9144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lang="en-US" sz="2200" cap="none">
                <a:solidFill>
                  <a:srgbClr val="000000"/>
                </a:solidFill>
              </a:defRPr>
            </a:pPr>
            <a:r>
              <a:t>http://www.rm.kirov.ru/index.htm- "Русский медвежонок"</a:t>
            </a:r>
          </a:p>
          <a:p>
            <a:pPr marL="0" marR="0" indent="0" algn="l" defTabSz="914400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None/>
              <a:tabLst/>
              <a:defRPr lang="en-US" sz="2200" cap="none">
                <a:solidFill>
                  <a:srgbClr val="000000"/>
                </a:solidFill>
              </a:defRPr>
            </a:pPr>
            <a:r>
              <a:t>http://center.fio.ru/som/RESOURCES/KARP ... ENGURU.HTM - "Кенгуру" - международная олимпиада по математике</a:t>
            </a:r>
          </a:p>
          <a:p>
            <a:pPr marL="0" marR="0" indent="0" algn="l" defTabSz="914400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None/>
              <a:tabLst/>
              <a:defRPr lang="en-US" sz="2200" cap="none">
                <a:solidFill>
                  <a:srgbClr val="000000"/>
                </a:solidFill>
              </a:defRPr>
            </a:pPr>
            <a:r>
              <a:t>http://www.km.ru - Портал компании «Кирилл и Мефодий»</a:t>
            </a:r>
          </a:p>
          <a:p>
            <a:pPr algn="l">
              <a:defRPr lang="en-US" sz="2200" cap="none"/>
            </a:pPr>
            <a:r>
              <a:rPr lang="en-US" cap="none">
                <a:solidFill>
                  <a:srgbClr val="000000"/>
                </a:solidFill>
              </a:rPr>
              <a:t>http://vschool.km.ru - Виртуальная школа Кирилла и Мефодия.</a:t>
            </a:r>
          </a:p>
          <a:p>
            <a:pPr algn="l">
              <a:defRPr lang="en-US" sz="2200" cap="none">
                <a:solidFill>
                  <a:srgbClr val="000000"/>
                </a:solidFill>
              </a:defRPr>
            </a:pPr>
            <a:r>
              <a:rPr lang="en-US" cap="none">
                <a:hlinkClick r:id="rId3"/>
              </a:rPr>
              <a:t>https://uchi.ru/</a:t>
            </a:r>
            <a:r>
              <a:t>- Дистанционное образование для школьников</a:t>
            </a:r>
          </a:p>
          <a:p>
            <a:pPr algn="l">
              <a:defRPr lang="en-US" sz="2200" cap="none">
                <a:solidFill>
                  <a:srgbClr val="000000"/>
                </a:solidFill>
              </a:defRPr>
            </a:pPr>
            <a:r>
              <a:rPr lang="en-US" cap="none">
                <a:hlinkClick r:id="rId4"/>
              </a:rPr>
              <a:t>https://education.yandex.ru/</a:t>
            </a:r>
            <a:r>
              <a:t>-Яндекс учебник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j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AAAAALEBAACgMgAAuQgAABAAAAAmAAAACAAAAIGgAAAAAAAA"/>
              </a:ext>
            </a:extLst>
          </p:cNvSpPr>
          <p:nvPr>
            <p:ph type="title"/>
          </p:nvPr>
        </p:nvSpPr>
        <p:spPr>
          <a:xfrm>
            <a:off x="0" y="274955"/>
            <a:ext cx="8229600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en-US" sz="3960" b="1" cap="none">
                <a:solidFill>
                  <a:schemeClr val="tx2"/>
                </a:solidFill>
              </a:defRPr>
            </a:pPr>
            <a:r>
              <a:rPr lang="ru-RU" cap="none" dirty="0">
                <a:solidFill>
                  <a:srgbClr val="00B050"/>
                </a:solidFill>
              </a:rPr>
              <a:t>Учитель продолжается в своих учениках </a:t>
            </a:r>
          </a:p>
        </p:txBody>
      </p:sp>
      <p:sp>
        <p:nvSpPr>
          <p:cNvPr id="3" name="Прямоугольник 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Y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AAAAAMgKAAAwGwAAmA0AABAgAAAmAAAACAAAAP//////////"/>
              </a:ext>
            </a:extLst>
          </p:cNvSpPr>
          <p:nvPr/>
        </p:nvSpPr>
        <p:spPr>
          <a:xfrm>
            <a:off x="0" y="1752600"/>
            <a:ext cx="441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 sz="2400" cap="none">
                <a:solidFill>
                  <a:srgbClr val="17375E"/>
                </a:solidFill>
              </a:defRPr>
            </a:pPr>
            <a:endParaRPr/>
          </a:p>
        </p:txBody>
      </p:sp>
      <p:sp>
        <p:nvSpPr>
          <p:cNvPr id="4" name="Прямоугольник 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P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WBEAAOgIAABAOAAAWBEAABAAAAAmAAAACAAAAP//////////"/>
              </a:ext>
            </a:extLst>
          </p:cNvSpPr>
          <p:nvPr/>
        </p:nvSpPr>
        <p:spPr>
          <a:xfrm>
            <a:off x="2819400" y="1447800"/>
            <a:ext cx="632460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n-US"/>
            </a:pPr>
            <a:r>
              <a:rPr lang="ru-RU" sz="2800" b="1" i="1" cap="none" dirty="0">
                <a:solidFill>
                  <a:schemeClr val="accent3">
                    <a:lumMod val="75000"/>
                  </a:schemeClr>
                </a:solidFill>
              </a:rPr>
              <a:t>Больше всего меня радуют достижения моих учеников и их участие в олимпиадах, конкурсах.</a:t>
            </a:r>
            <a:endParaRPr lang="ru-RU" sz="2800" cap="none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PAAAABzCQAAwRAAAOgX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36065"/>
            <a:ext cx="2571115" cy="23501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G0BAAAQDgAA4BAAAKkZ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2286000"/>
            <a:ext cx="2511425" cy="18853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Изображение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wCAAAYFQAAoBQAAGgf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3429000"/>
            <a:ext cx="2979420" cy="16764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Изображение4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ACAAAgHAAAjxEAANgn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572000"/>
            <a:ext cx="2397125" cy="1905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Изображение5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oLAADQIAAAQBoAAIkq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1875790" y="5334000"/>
            <a:ext cx="2391410" cy="15805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Изображение6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OgUAABYEQAAaB8AAPgf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3398520" y="2819400"/>
            <a:ext cx="1706880" cy="23774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Изображение7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QSmA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gdAAA4EwAAjCgAAMAhAAAQAAAAJgAAAAgAAAD//////////w=="/>
              </a:ext>
            </a:extLst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514850" y="3409950"/>
            <a:ext cx="2362200" cy="17907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Изображение8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1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glAAAYFQAAaC4AAHghAAAQAAAAJgAAAAgAAAD//////////w=="/>
              </a:ext>
            </a:extLst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775960" y="3672840"/>
            <a:ext cx="2011680" cy="1524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Изображение9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CyAGU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OwsAAAIFgAA6DUAAFYhAAAQAAAAJgAAAAgAAAD//////////w=="/>
              </a:ext>
            </a:extLst>
          </p:cNvPicPr>
          <p:nvPr/>
        </p:nvPicPr>
        <p:blipFill>
          <a:blip r:embed="rId10"/>
          <a:stretch>
            <a:fillRect/>
          </a:stretch>
        </p:blipFill>
        <p:spPr>
          <a:xfrm>
            <a:off x="7302500" y="3581400"/>
            <a:ext cx="1460500" cy="18376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Изображение10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QSmA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gbAACsHgAAziQAADAqAAAQAAAAJgAAAAgAAAD//////////w=="/>
              </a:ext>
            </a:extLst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4303395" y="5178425"/>
            <a:ext cx="1871980" cy="14871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Изображение1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SnQZZR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8welV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AmAAB4HgAA0C8AADAqAAAQAAAAJgAAAAgAAAD//////////w=="/>
              </a:ext>
            </a:extLst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6062980" y="5148580"/>
            <a:ext cx="1905000" cy="15138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  <p:extLst>
          <p:ext uri="smNativeData">
            <pr:smNativeData xmlns:p15="http://schemas.microsoft.com/office/powerpoint/2012/main" xmlns:pr="smNativeData" xmlns="smNativeData" val="SnQZZQAAAAAgAwAAAAAAAFcAAABEAAAAAAAAAAAAAAAAAAAAAQAAAAAAAAAAAAAAAAAAAAAAAAAAAAAA"/>
          </p:ext>
        </p:extLst>
      </p:transition>
    </mc:Choice>
    <mc:Fallback xmlns="">
      <p:transition spd="slow">
        <p:dissolve/>
        <p:extLst>
          <p:ext uri="smNativeData">
            <pr:smNativeData xmlns="smNativeData" xmlns:pr="smNativeData" xmlns:p15="http://schemas.microsoft.com/office/powerpoint/2012/main" xmlns:p14="http://schemas.microsoft.com/office/powerpoint/2010/main" val="SnQZZQAAAAAgAwAAAAAAAFcAAABE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  <p:extLst>
      <p:ext uri="smNativeData">
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nQZZQIAAAAFAAAA/////wEAAAACAAAABAAAAAAAAAAAAAAAAAAAAAsAAAD/////AQAAAAgAAAAQAAAAAAAAAAAAAAAAAAAA"/>
      </p:ext>
    </p:ext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en-US" sz="3960" cap="none"/>
            </a:pPr>
            <a:r>
              <a:rPr lang="ru-RU" b="1" u="sng" cap="none" dirty="0">
                <a:solidFill>
                  <a:srgbClr val="00B050"/>
                </a:solidFill>
              </a:rPr>
              <a:t>Учитель- профессия современная</a:t>
            </a:r>
          </a:p>
        </p:txBody>
      </p:sp>
      <p:sp>
        <p:nvSpPr>
          <p:cNvPr id="3" name="Rectangle 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n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wAMAAIAHAAAINAAA+RcAABAgAAAmAAAACAAAAP//////////"/>
              </a:ext>
            </a:extLst>
          </p:cNvSpPr>
          <p:nvPr/>
        </p:nvSpPr>
        <p:spPr>
          <a:xfrm>
            <a:off x="609600" y="1219200"/>
            <a:ext cx="7848600" cy="2677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/>
            </a:pPr>
            <a:r>
              <a:rPr lang="ru-RU" sz="2400" b="1" cap="none" dirty="0">
                <a:solidFill>
                  <a:srgbClr val="002060"/>
                </a:solidFill>
              </a:rPr>
              <a:t>    </a:t>
            </a:r>
            <a:r>
              <a:rPr lang="ru-RU" sz="2800" b="1" cap="none" dirty="0">
                <a:solidFill>
                  <a:schemeClr val="accent3">
                    <a:lumMod val="75000"/>
                  </a:schemeClr>
                </a:solidFill>
              </a:rPr>
              <a:t>Главное на современном уроке – постановка ученика в позицию субъекта деятельности, добытчика знаний, в ситуацию самостоятельного поиска, реализация всех его творческих возможностей, полноценное общение с учителем и товарищами. </a:t>
            </a:r>
            <a:endParaRPr lang="ru-RU" sz="2800" b="1" cap="none" dirty="0">
              <a:solidFill>
                <a:schemeClr val="accent3">
                  <a:lumMod val="75000"/>
                </a:schemeClr>
              </a:solidFill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SnQZZR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j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YBgAAMgZAABgNgAArykAABAgAAAmAAAACAAAAP//////////"/>
              </a:ext>
            </a:extLst>
          </p:cNvSpPr>
          <p:nvPr/>
        </p:nvSpPr>
        <p:spPr>
          <a:xfrm>
            <a:off x="3962400" y="4191000"/>
            <a:ext cx="4876800" cy="25850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/>
            </a:pPr>
            <a:r>
              <a:rPr lang="ru-RU" b="1" cap="none">
                <a:solidFill>
                  <a:srgbClr val="1E1C11"/>
                </a:solidFill>
              </a:rPr>
              <a:t>«Чтобы быть хорошим учителем, надо прежде всего любить тех, кому преподаёшь. У детских врачей есть правило: перед встречей с ребёнком – согрей руки. Так и учителю всегда надо помнить не только о тепле своих рук, но и о тепле своей души…»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/>
            </a:pPr>
            <a:r>
              <a:rPr lang="ru-RU" b="1" cap="none">
                <a:solidFill>
                  <a:srgbClr val="1E1C11"/>
                </a:solidFill>
              </a:rPr>
              <a:t>                                                                                                             В.О.Ключевски</a:t>
            </a:r>
            <a:r>
              <a:rPr lang="ru-RU" sz="1400" cap="none">
                <a:solidFill>
                  <a:srgbClr val="1E1C11"/>
                </a:solidFill>
              </a:rPr>
              <a:t>й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/>
            </a:pPr>
            <a:endParaRPr lang="ru-RU" cap="none">
              <a:latin typeface="Arial" pitchFamily="2" charset="-52"/>
              <a:ea typeface="Calibri" pitchFamily="2" charset="-52"/>
              <a:cs typeface="Arial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8961F8E0D74B84CB7ADC4E04B7075C5" ma:contentTypeVersion="1" ma:contentTypeDescription="Создание документа." ma:contentTypeScope="" ma:versionID="899512f5a504a6f57dedae90eea2b402">
  <xsd:schema xmlns:xsd="http://www.w3.org/2001/XMLSchema" xmlns:xs="http://www.w3.org/2001/XMLSchema" xmlns:p="http://schemas.microsoft.com/office/2006/metadata/properties" xmlns:ns2="1e4a56f1-e935-4ee8-bb0c-87dfac142287" targetNamespace="http://schemas.microsoft.com/office/2006/metadata/properties" ma:root="true" ma:fieldsID="9c2fa8ebfca78ef688e7b179b82a42f3" ns2:_="">
    <xsd:import namespace="1e4a56f1-e935-4ee8-bb0c-87dfac142287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a56f1-e935-4ee8-bb0c-87dfac14228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006C02F-E7F4-4D7B-92C6-43F24C44FB40}"/>
</file>

<file path=customXml/itemProps2.xml><?xml version="1.0" encoding="utf-8"?>
<ds:datastoreItem xmlns:ds="http://schemas.openxmlformats.org/officeDocument/2006/customXml" ds:itemID="{59CE079B-3058-4F82-9827-9C2B92A94D31}"/>
</file>

<file path=customXml/itemProps3.xml><?xml version="1.0" encoding="utf-8"?>
<ds:datastoreItem xmlns:ds="http://schemas.openxmlformats.org/officeDocument/2006/customXml" ds:itemID="{835937CA-524E-45F2-A9A8-6A01874FCC5E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484</Words>
  <Application>Microsoft Office PowerPoint</Application>
  <PresentationFormat>Экран (4:3)</PresentationFormat>
  <Paragraphs>60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Presentation</vt:lpstr>
      <vt:lpstr> Учитель начальных классов  МОУ «Покровская ООШ»   Андрианова Галина Владимировна  </vt:lpstr>
      <vt:lpstr>О себе    «ВЕК  ЖИВИ – ВЕК  УЧИСЬ» </vt:lpstr>
      <vt:lpstr>Вот уже более тридцати лет я работаю в школе. Это были годы поисков, раздумий, открытий. Иногда бывает очень трудно, но ни разу я не пожалела, что выбрала этот путь, став учителем.</vt:lpstr>
      <vt:lpstr>Моё профессиональное кредо  Воспитывать в детях уважение, доброту, честность.</vt:lpstr>
      <vt:lpstr>        Учебно- воспитательная работа определяет следующие воспитательные цели:  Формирование здоровья ребенка и обучение его сохранению и совершенствованию своего психического и физического здоровья. Формирование общеучебных знаний, умений, навыков, их совершенствование в рамках школьной программы. Развитие умения общаться и сотрудничать. Развитие и совершенствование интеллектуальных умений. На личностное развитие ребёнка влияют учебная, игровая, трудовая деятельность, а также общение, так как именно в них складываются деловые качества учащихся.   </vt:lpstr>
      <vt:lpstr>Презентация PowerPoint</vt:lpstr>
      <vt:lpstr>Использую в своей работе ЭОР</vt:lpstr>
      <vt:lpstr>Учитель продолжается в своих учениках </vt:lpstr>
      <vt:lpstr>Учитель- профессия современная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 использовании шаблона ссылка на Pedsovet.su обязательна</dc:title>
  <dc:subject/>
  <dc:creator>Катенок</dc:creator>
  <cp:keywords/>
  <dc:description/>
  <cp:lastModifiedBy>школа-5</cp:lastModifiedBy>
  <cp:revision>8</cp:revision>
  <dcterms:created xsi:type="dcterms:W3CDTF">2013-10-20T14:43:13Z</dcterms:created>
  <dcterms:modified xsi:type="dcterms:W3CDTF">2023-10-03T06:53:22Z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0x01010088961F8E0D74B84CB7ADC4E04B7075C5</vt:lpwstr>
  </property>
</Properties>
</file>