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083119AB2284F9D551B75E23194B5" ma:contentTypeVersion="1" ma:contentTypeDescription="Создание документа." ma:contentTypeScope="" ma:versionID="296f461ca2cb98e4c31b98e47ee0fb55">
  <xsd:schema xmlns:xsd="http://www.w3.org/2001/XMLSchema" xmlns:xs="http://www.w3.org/2001/XMLSchema" xmlns:p="http://schemas.microsoft.com/office/2006/metadata/properties" xmlns:ns2="1e4a56f1-e935-4ee8-bb0c-87dfac142287" targetNamespace="http://schemas.microsoft.com/office/2006/metadata/properties" ma:root="true" ma:fieldsID="9c2fa8ebfca78ef688e7b179b82a42f3" ns2:_="">
    <xsd:import namespace="1e4a56f1-e935-4ee8-bb0c-87dfac14228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56f1-e935-4ee8-bb0c-87dfac1422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2E51D-7113-46A0-A72D-F8E6BDCBBA75}"/>
</file>

<file path=customXml/itemProps2.xml><?xml version="1.0" encoding="utf-8"?>
<ds:datastoreItem xmlns:ds="http://schemas.openxmlformats.org/officeDocument/2006/customXml" ds:itemID="{3D6E4526-2794-44EE-A2C8-6245B2C19157}"/>
</file>

<file path=customXml/itemProps3.xml><?xml version="1.0" encoding="utf-8"?>
<ds:datastoreItem xmlns:ds="http://schemas.openxmlformats.org/officeDocument/2006/customXml" ds:itemID="{D165DAB7-3B05-4261-9F7F-C61944DE6227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0x010100E9E083119AB2284F9D551B75E23194B5</vt:lpwstr>
  </property>
</Properties>
</file>