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20" r:id="rId2"/>
    <p:sldId id="321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2" autoAdjust="0"/>
    <p:restoredTop sz="94727" autoAdjust="0"/>
  </p:normalViewPr>
  <p:slideViewPr>
    <p:cSldViewPr>
      <p:cViewPr>
        <p:scale>
          <a:sx n="100" d="100"/>
          <a:sy n="100" d="100"/>
        </p:scale>
        <p:origin x="-498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B5849E-F85D-4644-9579-773E05D2816C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653A3F-31F9-4B31-A8C7-26E4E974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посвященный 75-летию Великой Победы.</a:t>
            </a: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solidFill>
                  <a:srgbClr val="C00000"/>
                </a:solidFill>
              </a:rPr>
              <a:t>Презентация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C00000"/>
                </a:solidFill>
              </a:rPr>
              <a:t> «Тропою памяти»</a:t>
            </a:r>
          </a:p>
          <a:p>
            <a:pPr algn="ctr">
              <a:buNone/>
            </a:pPr>
            <a:endParaRPr lang="ru-RU" sz="66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dirty="0" smtClean="0"/>
              <a:t>Подготовила: учитель Романова Н.Б.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Новая папка (2)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Новая папка (2)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Новая папка (2)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Новая папка (2)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Новая папка (2)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Новая папка (2)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523" y="-99392"/>
            <a:ext cx="9385043" cy="703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Новая папка (2)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Новая папка (2)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(2)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2)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Новая папка (2)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Новая папка (2)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Новая папка (2)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Новая папка (2)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Новая папка (2)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E083119AB2284F9D551B75E23194B5" ma:contentTypeVersion="1" ma:contentTypeDescription="Создание документа." ma:contentTypeScope="" ma:versionID="296f461ca2cb98e4c31b98e47ee0fb55">
  <xsd:schema xmlns:xsd="http://www.w3.org/2001/XMLSchema" xmlns:xs="http://www.w3.org/2001/XMLSchema" xmlns:p="http://schemas.microsoft.com/office/2006/metadata/properties" xmlns:ns2="1e4a56f1-e935-4ee8-bb0c-87dfac142287" targetNamespace="http://schemas.microsoft.com/office/2006/metadata/properties" ma:root="true" ma:fieldsID="9c2fa8ebfca78ef688e7b179b82a42f3" ns2:_="">
    <xsd:import namespace="1e4a56f1-e935-4ee8-bb0c-87dfac14228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a56f1-e935-4ee8-bb0c-87dfac1422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F3BDF5-4EB2-40D0-9711-AD97C8660E50}"/>
</file>

<file path=customXml/itemProps2.xml><?xml version="1.0" encoding="utf-8"?>
<ds:datastoreItem xmlns:ds="http://schemas.openxmlformats.org/officeDocument/2006/customXml" ds:itemID="{70E1150F-B05F-4523-A38B-68A6BAE68286}"/>
</file>

<file path=customXml/itemProps3.xml><?xml version="1.0" encoding="utf-8"?>
<ds:datastoreItem xmlns:ds="http://schemas.openxmlformats.org/officeDocument/2006/customXml" ds:itemID="{A46C400E-30EB-4627-934F-932259760591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1164</TotalTime>
  <Words>21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Петрецовская школа</dc:creator>
  <cp:lastModifiedBy>user</cp:lastModifiedBy>
  <cp:revision>105</cp:revision>
  <dcterms:created xsi:type="dcterms:W3CDTF">2019-02-05T08:54:05Z</dcterms:created>
  <dcterms:modified xsi:type="dcterms:W3CDTF">2020-05-01T14:40:54Z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0x010100E9E083119AB2284F9D551B75E23194B5</vt:lpwstr>
  </property>
</Properties>
</file>