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58" r:id="rId7"/>
    <p:sldId id="267" r:id="rId8"/>
    <p:sldId id="260" r:id="rId9"/>
    <p:sldId id="265" r:id="rId10"/>
    <p:sldId id="266" r:id="rId11"/>
    <p:sldId id="264" r:id="rId12"/>
    <p:sldId id="259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883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1A562-1452-45CC-B72F-5B378523E07D}" type="datetimeFigureOut">
              <a:rPr lang="ru-RU" smtClean="0"/>
              <a:pPr/>
              <a:t>28.03.2018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91A9E-9ED8-4A6E-ADE2-ED00042599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1A562-1452-45CC-B72F-5B378523E07D}" type="datetimeFigureOut">
              <a:rPr lang="ru-RU" smtClean="0"/>
              <a:pPr/>
              <a:t>28.03.2018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91A9E-9ED8-4A6E-ADE2-ED00042599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1A562-1452-45CC-B72F-5B378523E07D}" type="datetimeFigureOut">
              <a:rPr lang="ru-RU" smtClean="0"/>
              <a:pPr/>
              <a:t>28.03.2018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91A9E-9ED8-4A6E-ADE2-ED00042599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1A562-1452-45CC-B72F-5B378523E07D}" type="datetimeFigureOut">
              <a:rPr lang="ru-RU" smtClean="0"/>
              <a:pPr/>
              <a:t>28.03.2018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91A9E-9ED8-4A6E-ADE2-ED00042599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1A562-1452-45CC-B72F-5B378523E07D}" type="datetimeFigureOut">
              <a:rPr lang="ru-RU" smtClean="0"/>
              <a:pPr/>
              <a:t>28.03.2018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91A9E-9ED8-4A6E-ADE2-ED00042599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1A562-1452-45CC-B72F-5B378523E07D}" type="datetimeFigureOut">
              <a:rPr lang="ru-RU" smtClean="0"/>
              <a:pPr/>
              <a:t>28.03.2018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91A9E-9ED8-4A6E-ADE2-ED00042599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1A562-1452-45CC-B72F-5B378523E07D}" type="datetimeFigureOut">
              <a:rPr lang="ru-RU" smtClean="0"/>
              <a:pPr/>
              <a:t>28.03.2018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91A9E-9ED8-4A6E-ADE2-ED00042599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1A562-1452-45CC-B72F-5B378523E07D}" type="datetimeFigureOut">
              <a:rPr lang="ru-RU" smtClean="0"/>
              <a:pPr/>
              <a:t>28.03.2018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91A9E-9ED8-4A6E-ADE2-ED00042599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1A562-1452-45CC-B72F-5B378523E07D}" type="datetimeFigureOut">
              <a:rPr lang="ru-RU" smtClean="0"/>
              <a:pPr/>
              <a:t>28.03.2018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91A9E-9ED8-4A6E-ADE2-ED00042599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1A562-1452-45CC-B72F-5B378523E07D}" type="datetimeFigureOut">
              <a:rPr lang="ru-RU" smtClean="0"/>
              <a:pPr/>
              <a:t>28.03.2018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91A9E-9ED8-4A6E-ADE2-ED00042599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1A562-1452-45CC-B72F-5B378523E07D}" type="datetimeFigureOut">
              <a:rPr lang="ru-RU" smtClean="0"/>
              <a:pPr/>
              <a:t>28.03.2018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91A9E-9ED8-4A6E-ADE2-ED00042599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46000" b="-4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01A562-1452-45CC-B72F-5B378523E07D}" type="datetimeFigureOut">
              <a:rPr lang="ru-RU" smtClean="0"/>
              <a:pPr/>
              <a:t>28.03.2018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291A9E-9ED8-4A6E-ADE2-ED00042599D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179512" y="188640"/>
            <a:ext cx="8784976" cy="6480720"/>
          </a:xfrm>
          <a:prstGeom prst="frame">
            <a:avLst>
              <a:gd name="adj1" fmla="val 3044"/>
            </a:avLst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5" name="Рисунок 4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24636" y="476672"/>
            <a:ext cx="3288707" cy="331236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67544" y="4653136"/>
            <a:ext cx="83513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Рисунки участников акции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1560" y="548680"/>
            <a:ext cx="4536504" cy="14773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Georgia" pitchFamily="18" charset="0"/>
              </a:rPr>
              <a:t>МБДОУ </a:t>
            </a:r>
          </a:p>
          <a:p>
            <a:pPr algn="ctr"/>
            <a:r>
              <a:rPr lang="ru-RU" b="1" dirty="0" smtClean="0">
                <a:latin typeface="Georgia" pitchFamily="18" charset="0"/>
              </a:rPr>
              <a:t>Центр  развития ребёнка – Детский сад № 13 </a:t>
            </a:r>
          </a:p>
          <a:p>
            <a:pPr algn="ctr"/>
            <a:r>
              <a:rPr lang="ru-RU" b="1" dirty="0" smtClean="0">
                <a:latin typeface="Georgia" pitchFamily="18" charset="0"/>
              </a:rPr>
              <a:t>принял участие в акции</a:t>
            </a:r>
          </a:p>
          <a:p>
            <a:pPr algn="ctr"/>
            <a:r>
              <a:rPr lang="ru-RU" b="1" dirty="0" smtClean="0">
                <a:latin typeface="Georgia" pitchFamily="18" charset="0"/>
              </a:rPr>
              <a:t>«Право на жизнь»</a:t>
            </a:r>
            <a:endParaRPr lang="ru-RU" b="1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0180328_08342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1781" t="13407"/>
          <a:stretch>
            <a:fillRect/>
          </a:stretch>
        </p:blipFill>
        <p:spPr>
          <a:xfrm rot="5400000">
            <a:off x="3399075" y="1073534"/>
            <a:ext cx="6162275" cy="4536504"/>
          </a:xfrm>
          <a:prstGeom prst="rect">
            <a:avLst/>
          </a:prstGeom>
          <a:ln w="381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682423" y="5157192"/>
            <a:ext cx="25026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3200" b="1" dirty="0" smtClean="0">
                <a:latin typeface="Monotype Corsiva" pitchFamily="66" charset="0"/>
              </a:rPr>
              <a:t>Рисунок Ани Л</a:t>
            </a:r>
            <a:endParaRPr lang="ru-RU" sz="3200" b="1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latin typeface="Monotype Corsiva" pitchFamily="66" charset="0"/>
              </a:rPr>
              <a:t>Рисунок </a:t>
            </a:r>
            <a:r>
              <a:rPr lang="ru-RU" b="1" dirty="0" err="1" smtClean="0">
                <a:latin typeface="Monotype Corsiva" pitchFamily="66" charset="0"/>
              </a:rPr>
              <a:t>Ульяны</a:t>
            </a:r>
            <a:r>
              <a:rPr lang="ru-RU" b="1" dirty="0" smtClean="0">
                <a:latin typeface="Monotype Corsiva" pitchFamily="66" charset="0"/>
              </a:rPr>
              <a:t> И</a:t>
            </a:r>
          </a:p>
          <a:p>
            <a:endParaRPr lang="ru-RU" dirty="0"/>
          </a:p>
        </p:txBody>
      </p:sp>
      <p:pic>
        <p:nvPicPr>
          <p:cNvPr id="4" name="Рисунок 3" descr="20180328_083456.jpg"/>
          <p:cNvPicPr>
            <a:picLocks noChangeAspect="1"/>
          </p:cNvPicPr>
          <p:nvPr/>
        </p:nvPicPr>
        <p:blipFill>
          <a:blip r:embed="rId2" cstate="print"/>
          <a:srcRect l="18796" t="18100" r="-245" b="6716"/>
          <a:stretch>
            <a:fillRect/>
          </a:stretch>
        </p:blipFill>
        <p:spPr>
          <a:xfrm>
            <a:off x="611560" y="620688"/>
            <a:ext cx="7280809" cy="5040560"/>
          </a:xfrm>
          <a:prstGeom prst="rect">
            <a:avLst/>
          </a:prstGeom>
          <a:ln w="381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5666751" y="5949280"/>
            <a:ext cx="26308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2800" b="1" dirty="0" smtClean="0">
                <a:latin typeface="Monotype Corsiva" pitchFamily="66" charset="0"/>
              </a:rPr>
              <a:t>Рисунок  Риты  К</a:t>
            </a:r>
            <a:endParaRPr lang="ru-RU" sz="2800" b="1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0180328_0835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9009" b="7508"/>
          <a:stretch>
            <a:fillRect/>
          </a:stretch>
        </p:blipFill>
        <p:spPr>
          <a:xfrm>
            <a:off x="1187624" y="260648"/>
            <a:ext cx="7272808" cy="5544616"/>
          </a:xfrm>
          <a:prstGeom prst="rect">
            <a:avLst/>
          </a:prstGeom>
          <a:ln w="381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5932976" y="5949280"/>
            <a:ext cx="22926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2800" b="1" dirty="0" smtClean="0">
                <a:latin typeface="Monotype Corsiva" pitchFamily="66" charset="0"/>
              </a:rPr>
              <a:t>Рисунок Бориса</a:t>
            </a:r>
            <a:endParaRPr lang="ru-RU" sz="2800" b="1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0180328_08335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332656"/>
            <a:ext cx="6912768" cy="5184576"/>
          </a:xfrm>
          <a:prstGeom prst="rect">
            <a:avLst/>
          </a:prstGeom>
          <a:ln w="381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5564667" y="5589240"/>
            <a:ext cx="24449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2800" b="1" dirty="0" smtClean="0">
                <a:latin typeface="Monotype Corsiva" pitchFamily="66" charset="0"/>
              </a:rPr>
              <a:t>Рисунок Даши В</a:t>
            </a:r>
            <a:endParaRPr lang="ru-RU" sz="2800" b="1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0180328_0834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8236" t="13360" r="7043" b="5499"/>
          <a:stretch>
            <a:fillRect/>
          </a:stretch>
        </p:blipFill>
        <p:spPr>
          <a:xfrm>
            <a:off x="467543" y="260648"/>
            <a:ext cx="7718975" cy="5544616"/>
          </a:xfrm>
          <a:prstGeom prst="rect">
            <a:avLst/>
          </a:prstGeom>
          <a:ln w="381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5050230" y="6093296"/>
            <a:ext cx="28873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2400" b="1" dirty="0" smtClean="0">
                <a:latin typeface="Monotype Corsiva" pitchFamily="66" charset="0"/>
              </a:rPr>
              <a:t>Рисунок Маргариты Ч</a:t>
            </a:r>
            <a:endParaRPr lang="ru-RU" sz="2400" b="1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0180328_0834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4657" b="7090"/>
          <a:stretch>
            <a:fillRect/>
          </a:stretch>
        </p:blipFill>
        <p:spPr>
          <a:xfrm>
            <a:off x="467544" y="260648"/>
            <a:ext cx="6995312" cy="5112568"/>
          </a:xfrm>
          <a:prstGeom prst="rect">
            <a:avLst/>
          </a:prstGeom>
          <a:ln w="381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4880312" y="5589240"/>
            <a:ext cx="30572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3200" b="1" dirty="0" smtClean="0">
                <a:latin typeface="Monotype Corsiva" pitchFamily="66" charset="0"/>
              </a:rPr>
              <a:t>Рисунок Алины Т</a:t>
            </a:r>
            <a:endParaRPr lang="ru-RU" sz="3200" b="1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0180328_08334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7159" t="4540"/>
          <a:stretch>
            <a:fillRect/>
          </a:stretch>
        </p:blipFill>
        <p:spPr>
          <a:xfrm rot="5400000">
            <a:off x="143803" y="1016438"/>
            <a:ext cx="5976074" cy="4608512"/>
          </a:xfrm>
          <a:prstGeom prst="rect">
            <a:avLst/>
          </a:prstGeom>
          <a:ln w="381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5687971" y="5013176"/>
            <a:ext cx="23936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2800" b="1" dirty="0" smtClean="0">
                <a:latin typeface="Monotype Corsiva" pitchFamily="66" charset="0"/>
              </a:rPr>
              <a:t>Рисунок </a:t>
            </a:r>
            <a:r>
              <a:rPr lang="ru-RU" sz="2800" b="1" dirty="0" smtClean="0">
                <a:latin typeface="Monotype Corsiva" pitchFamily="66" charset="0"/>
              </a:rPr>
              <a:t>Олега Р</a:t>
            </a:r>
            <a:endParaRPr lang="ru-RU" sz="2800" b="1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0180328_0835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260648"/>
            <a:ext cx="7488832" cy="5616624"/>
          </a:xfrm>
          <a:prstGeom prst="rect">
            <a:avLst/>
          </a:prstGeom>
          <a:ln w="381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491880" y="6165304"/>
            <a:ext cx="5184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 smtClean="0">
                <a:latin typeface="Monotype Corsiva" pitchFamily="66" charset="0"/>
              </a:rPr>
              <a:t>Рисунок Александра П</a:t>
            </a:r>
            <a:endParaRPr lang="ru-RU" sz="2800" b="1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20180328_083506.jpg"/>
          <p:cNvPicPr>
            <a:picLocks noChangeAspect="1"/>
          </p:cNvPicPr>
          <p:nvPr/>
        </p:nvPicPr>
        <p:blipFill>
          <a:blip r:embed="rId2" cstate="print"/>
          <a:srcRect l="12373" r="8234" b="9265"/>
          <a:stretch>
            <a:fillRect/>
          </a:stretch>
        </p:blipFill>
        <p:spPr>
          <a:xfrm>
            <a:off x="2483768" y="620688"/>
            <a:ext cx="5544616" cy="4752528"/>
          </a:xfrm>
          <a:prstGeom prst="rect">
            <a:avLst/>
          </a:prstGeom>
          <a:ln w="381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403648" y="5445224"/>
            <a:ext cx="676875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 smtClean="0">
                <a:latin typeface="Monotype Corsiva" pitchFamily="66" charset="0"/>
              </a:rPr>
              <a:t>Рисунок Дани З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0180328_0835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332656"/>
            <a:ext cx="7128792" cy="5346594"/>
          </a:xfrm>
          <a:prstGeom prst="rect">
            <a:avLst/>
          </a:prstGeom>
          <a:ln w="381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139952" y="5949280"/>
            <a:ext cx="4248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 smtClean="0">
                <a:latin typeface="Monotype Corsiva" pitchFamily="66" charset="0"/>
              </a:rPr>
              <a:t>Рисунок </a:t>
            </a:r>
            <a:r>
              <a:rPr lang="ru-RU" sz="2800" b="1" dirty="0" err="1" smtClean="0">
                <a:latin typeface="Monotype Corsiva" pitchFamily="66" charset="0"/>
              </a:rPr>
              <a:t>Ульяны</a:t>
            </a:r>
            <a:r>
              <a:rPr lang="ru-RU" sz="2800" b="1" dirty="0" smtClean="0">
                <a:latin typeface="Monotype Corsiva" pitchFamily="66" charset="0"/>
              </a:rPr>
              <a:t> И</a:t>
            </a:r>
            <a:endParaRPr lang="ru-RU" sz="2800" b="1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20180328_083500.jpg"/>
          <p:cNvPicPr>
            <a:picLocks noChangeAspect="1"/>
          </p:cNvPicPr>
          <p:nvPr/>
        </p:nvPicPr>
        <p:blipFill>
          <a:blip r:embed="rId2" cstate="print"/>
          <a:srcRect l="5661" t="12580" r="2817" b="616"/>
          <a:stretch>
            <a:fillRect/>
          </a:stretch>
        </p:blipFill>
        <p:spPr>
          <a:xfrm>
            <a:off x="755576" y="332656"/>
            <a:ext cx="6984776" cy="4968552"/>
          </a:xfrm>
          <a:prstGeom prst="rect">
            <a:avLst/>
          </a:prstGeom>
          <a:ln w="381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932040" y="5301208"/>
            <a:ext cx="381642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 smtClean="0">
                <a:latin typeface="Monotype Corsiva" pitchFamily="66" charset="0"/>
              </a:rPr>
              <a:t>Рисунок Фёдора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0180328_0834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3580" t="1591" r="10506" b="14086"/>
          <a:stretch>
            <a:fillRect/>
          </a:stretch>
        </p:blipFill>
        <p:spPr>
          <a:xfrm>
            <a:off x="1259632" y="260647"/>
            <a:ext cx="7416824" cy="5459607"/>
          </a:xfrm>
          <a:prstGeom prst="rect">
            <a:avLst/>
          </a:prstGeom>
          <a:ln w="381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6084168" y="5949280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Monotype Corsiva" pitchFamily="66" charset="0"/>
              </a:rPr>
              <a:t>Рисунок Лизы К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0180328_0834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2050" t="10500" r="7864" b="17051"/>
          <a:stretch>
            <a:fillRect/>
          </a:stretch>
        </p:blipFill>
        <p:spPr>
          <a:xfrm>
            <a:off x="1691680" y="332656"/>
            <a:ext cx="6917912" cy="5363366"/>
          </a:xfrm>
          <a:prstGeom prst="rect">
            <a:avLst/>
          </a:prstGeom>
          <a:ln w="381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004048" y="5949280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latin typeface="Monotype Corsiva" pitchFamily="66" charset="0"/>
              </a:rPr>
              <a:t>Рисунок Софии С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20180328_083451.jpg"/>
          <p:cNvPicPr>
            <a:picLocks noChangeAspect="1"/>
          </p:cNvPicPr>
          <p:nvPr/>
        </p:nvPicPr>
        <p:blipFill>
          <a:blip r:embed="rId2" cstate="print"/>
          <a:srcRect l="19687" t="24150" r="3139" b="7601"/>
          <a:stretch>
            <a:fillRect/>
          </a:stretch>
        </p:blipFill>
        <p:spPr>
          <a:xfrm>
            <a:off x="425447" y="332656"/>
            <a:ext cx="8251009" cy="5472608"/>
          </a:xfrm>
          <a:prstGeom prst="rect">
            <a:avLst/>
          </a:prstGeom>
          <a:ln w="381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508104" y="6021288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Monotype Corsiva" pitchFamily="66" charset="0"/>
              </a:rPr>
              <a:t>Рисунок Глеба С</a:t>
            </a:r>
            <a:endParaRPr lang="ru-RU" b="1" dirty="0" smtClean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0180328_08344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1327" t="24544" r="20204" b="14998"/>
          <a:stretch>
            <a:fillRect/>
          </a:stretch>
        </p:blipFill>
        <p:spPr>
          <a:xfrm rot="5400000">
            <a:off x="57285" y="886929"/>
            <a:ext cx="6221117" cy="4824538"/>
          </a:xfrm>
          <a:prstGeom prst="rect">
            <a:avLst/>
          </a:prstGeom>
          <a:ln w="381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5543956" y="5157192"/>
            <a:ext cx="28600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2800" b="1" dirty="0" smtClean="0">
                <a:latin typeface="Monotype Corsiva" pitchFamily="66" charset="0"/>
              </a:rPr>
              <a:t>Рисунок </a:t>
            </a:r>
            <a:r>
              <a:rPr lang="ru-RU" sz="2800" b="1" dirty="0" smtClean="0">
                <a:latin typeface="Monotype Corsiva" pitchFamily="66" charset="0"/>
              </a:rPr>
              <a:t>Кирилла П</a:t>
            </a:r>
            <a:endParaRPr lang="ru-RU" sz="2800" b="1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717D6FF754E0A342A0EF6C3E0E484B70" ma:contentTypeVersion="49" ma:contentTypeDescription="Создание документа." ma:contentTypeScope="" ma:versionID="7fe8b9840ffdb4ce198c7d74f2eb87a3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45d92a831f630846e920fd49d9864d72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dlc_DocId" ma:index="9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0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/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a252ca3-5a62-4c1c-90a6-29f4710e47f8">AWJJH2MPE6E2-752857842-3636</_dlc_DocId>
    <_dlc_DocIdUrl xmlns="4a252ca3-5a62-4c1c-90a6-29f4710e47f8">
      <Url>http://edu-sps.koiro.local/Svetlachok/_layouts/15/DocIdRedir.aspx?ID=AWJJH2MPE6E2-752857842-3636</Url>
      <Description>AWJJH2MPE6E2-752857842-3636</Description>
    </_dlc_DocIdUrl>
  </documentManagement>
</p:properties>
</file>

<file path=customXml/itemProps1.xml><?xml version="1.0" encoding="utf-8"?>
<ds:datastoreItem xmlns:ds="http://schemas.openxmlformats.org/officeDocument/2006/customXml" ds:itemID="{0B00709A-1060-4691-8C99-776F3FCCA911}"/>
</file>

<file path=customXml/itemProps2.xml><?xml version="1.0" encoding="utf-8"?>
<ds:datastoreItem xmlns:ds="http://schemas.openxmlformats.org/officeDocument/2006/customXml" ds:itemID="{C079E1E5-C094-43E0-B87A-97C75449B106}"/>
</file>

<file path=customXml/itemProps3.xml><?xml version="1.0" encoding="utf-8"?>
<ds:datastoreItem xmlns:ds="http://schemas.openxmlformats.org/officeDocument/2006/customXml" ds:itemID="{AB733CD7-40AF-49A2-96EA-5ECC040469E5}"/>
</file>

<file path=customXml/itemProps4.xml><?xml version="1.0" encoding="utf-8"?>
<ds:datastoreItem xmlns:ds="http://schemas.openxmlformats.org/officeDocument/2006/customXml" ds:itemID="{98BBC98E-BC9D-43E8-B652-E083B8209751}"/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67</Words>
  <Application>Microsoft Office PowerPoint</Application>
  <PresentationFormat>Экран (4:3)</PresentationFormat>
  <Paragraphs>21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9</cp:revision>
  <dcterms:created xsi:type="dcterms:W3CDTF">2018-03-28T10:03:15Z</dcterms:created>
  <dcterms:modified xsi:type="dcterms:W3CDTF">2018-03-28T11:27:23Z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0x010100717D6FF754E0A342A0EF6C3E0E484B70</vt:lpwstr>
  </property>
  <property fmtid="{D5CDD505-2E9C-101B-9397-08002B2CF9AE}" pid="3" name="_dlc_DocIdItemGuid">
    <vt:lpwstr>f8ebc76d-9e0c-4180-ad0c-0ff1de9a97f5</vt:lpwstr>
  </property>
</Properties>
</file>