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91CA-0111-4BA5-B76E-2D22FF36A12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3FD9-6FBC-4D4B-AC36-3C2B6BC01A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vetlachek2007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ПРОДОЛЖАЕМ НАШИ УРОКИ. ЛЕРА ПОКАЖЕТ КАК НАРИСОВАТЬ ЛЫЖНИКА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88840"/>
            <a:ext cx="6655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РИСУЕМ ЛЫЖНИКА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hevizre_hu_siel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09120"/>
            <a:ext cx="2438400" cy="1624584"/>
          </a:xfrm>
          <a:prstGeom prst="rect">
            <a:avLst/>
          </a:prstGeom>
        </p:spPr>
      </p:pic>
      <p:pic>
        <p:nvPicPr>
          <p:cNvPr id="6" name="Рисунок 5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Красный комбинезон, жёлтая тёплая шапка, и </a:t>
            </a:r>
            <a:r>
              <a:rPr lang="ru-RU" sz="2000" dirty="0" err="1" smtClean="0">
                <a:solidFill>
                  <a:srgbClr val="0070C0"/>
                </a:solidFill>
                <a:latin typeface="Georgia" pitchFamily="18" charset="0"/>
              </a:rPr>
              <a:t>бонбоны</a:t>
            </a: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. Ах!!!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А кругом снега, мороз и солнце. Хорошо!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Вот какой лыжник получился у меня. Попробуйте и у Вас получится</a:t>
            </a:r>
            <a:endParaRPr lang="ru-RU" sz="2800" dirty="0"/>
          </a:p>
        </p:txBody>
      </p:sp>
      <p:pic>
        <p:nvPicPr>
          <p:cNvPr id="4" name="Содержимое 3" descr="IMG_2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4529476" cy="3397106"/>
          </a:xfrm>
        </p:spPr>
      </p:pic>
      <p:pic>
        <p:nvPicPr>
          <p:cNvPr id="5" name="Рисунок 4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5517232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Ваши отзывы ждём по адресу: </a:t>
            </a:r>
            <a:r>
              <a:rPr lang="en-US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svetlachek2007@yandex.ru</a:t>
            </a:r>
            <a:r>
              <a:rPr lang="en-US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0112_124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077329" cy="512888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7584" y="1484785"/>
            <a:ext cx="3744416" cy="165618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Здравствуйте, меня зовут Лера. Я расскажу Вам как можно нарисовать лыжника. Попробуйте вместе со мной и у Вас получится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8" name="Рисунок 7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116632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На альбомном листе, простым карандашом нужно обвести свою ладошку, соединив перед эти пальчики попарно (мизинец с безымянным, указательный со средним)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8" name="Рисунок 7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116632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Получатся вот такие кривые линии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Переворачиваем лист и соединяем разрывы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Дорисовываем голову и руку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Теперь пририсуем варежки, шапку, ботинки, лыжи,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Теперь можно пририсовать палки лыжные, </a:t>
            </a:r>
            <a:b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чтобы лыжник не упал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В красном костюме мой лыжник будет заметен издали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2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21" y="0"/>
            <a:ext cx="914479" cy="826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AWJJH2MPE6E2-752857842-1775</_dlc_DocId>
    <_dlc_DocIdUrl xmlns="4a252ca3-5a62-4c1c-90a6-29f4710e47f8">
      <Url>http://edu-sps.koiro.local/Svetlachok/_layouts/15/DocIdRedir.aspx?ID=AWJJH2MPE6E2-752857842-1775</Url>
      <Description>AWJJH2MPE6E2-752857842-1775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7D6FF754E0A342A0EF6C3E0E484B70" ma:contentTypeVersion="49" ma:contentTypeDescription="Создание документа." ma:contentTypeScope="" ma:versionID="7fe8b9840ffdb4ce198c7d74f2eb87a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268AB-929E-4613-A16A-EA6B46F9F1F8}"/>
</file>

<file path=customXml/itemProps2.xml><?xml version="1.0" encoding="utf-8"?>
<ds:datastoreItem xmlns:ds="http://schemas.openxmlformats.org/officeDocument/2006/customXml" ds:itemID="{B2820705-04A2-40B3-9033-872063E8104A}"/>
</file>

<file path=customXml/itemProps3.xml><?xml version="1.0" encoding="utf-8"?>
<ds:datastoreItem xmlns:ds="http://schemas.openxmlformats.org/officeDocument/2006/customXml" ds:itemID="{664FC8BC-1CA1-4229-91FE-619B46F81ACA}"/>
</file>

<file path=customXml/itemProps4.xml><?xml version="1.0" encoding="utf-8"?>
<ds:datastoreItem xmlns:ds="http://schemas.openxmlformats.org/officeDocument/2006/customXml" ds:itemID="{C4DA5CC7-0A38-441A-899D-AE02E6F11848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На альбомном листе, простым карандашом нужно обвести свою ладошку, соединив перед эти пальчики попарно (мизинец с безымянным, указательный со средним)</vt:lpstr>
      <vt:lpstr>Получатся вот такие кривые линии</vt:lpstr>
      <vt:lpstr>Переворачиваем лист и соединяем разрывы</vt:lpstr>
      <vt:lpstr>Дорисовываем голову и руку</vt:lpstr>
      <vt:lpstr>Теперь пририсуем варежки, шапку, ботинки, лыжи, </vt:lpstr>
      <vt:lpstr>Теперь можно пририсовать палки лыжные,  чтобы лыжник не упал</vt:lpstr>
      <vt:lpstr>В красном костюме мой лыжник будет заметен издали</vt:lpstr>
      <vt:lpstr>Красный комбинезон, жёлтая тёплая шапка, и бонбоны. Ах!!!</vt:lpstr>
      <vt:lpstr>А кругом снега, мороз и солнце. Хорошо!</vt:lpstr>
      <vt:lpstr>Вот какой лыжник получился у меня. Попробуйте и у Вас получится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2017-01-12T09:33:28Z</dcterms:created>
  <dcterms:modified xsi:type="dcterms:W3CDTF">2017-01-12T11:58:48Z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0x010100717D6FF754E0A342A0EF6C3E0E484B70</vt:lpwstr>
  </property>
  <property fmtid="{D5CDD505-2E9C-101B-9397-08002B2CF9AE}" pid="3" name="_dlc_DocIdItemGuid">
    <vt:lpwstr>884844d4-4eb4-4402-b9c2-8b2c423fa85f</vt:lpwstr>
  </property>
</Properties>
</file>