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B8F6-9F03-4265-8903-46E64B97B5AA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5C4BD-544B-47EB-A7AB-0BFA031A23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Нам приятно ваше внимание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570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Отзывы о нашей работе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 ДОУ   Центр </a:t>
            </a:r>
            <a:r>
              <a:rPr lang="ru-RU" b="1" dirty="0"/>
              <a:t>развития ребёнка – </a:t>
            </a:r>
            <a:r>
              <a:rPr lang="ru-RU" b="1" dirty="0" smtClean="0"/>
              <a:t>Детский сад </a:t>
            </a:r>
            <a:r>
              <a:rPr lang="ru-RU" b="1" dirty="0"/>
              <a:t>№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зыв Александровой Т.А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0725" y="685800"/>
            <a:ext cx="77009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20507018">
            <a:off x="395536" y="14127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 довольных родителей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зыв Коршуновой О.С. 1 стр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9688" y="685800"/>
            <a:ext cx="39846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8668782">
            <a:off x="5687002" y="31850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нашим воспитателям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зыв Коршуновой О.С. 2 стр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9688" y="685800"/>
            <a:ext cx="398462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зыв Кармановой Н.И.  2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3568" y="1124744"/>
            <a:ext cx="7772400" cy="4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20118341">
            <a:off x="5583303" y="398664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От мамы выпускника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AWJJH2MPE6E2-752857842-553</_dlc_DocId>
    <_dlc_DocIdUrl xmlns="4a252ca3-5a62-4c1c-90a6-29f4710e47f8">
      <Url>http://edu-sps.koiro.local/Svetlachok/_layouts/15/DocIdRedir.aspx?ID=AWJJH2MPE6E2-752857842-553</Url>
      <Description>AWJJH2MPE6E2-752857842-553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7D6FF754E0A342A0EF6C3E0E484B70" ma:contentTypeVersion="49" ma:contentTypeDescription="Создание документа." ma:contentTypeScope="" ma:versionID="7fe8b9840ffdb4ce198c7d74f2eb87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18F13-6A37-400F-9DDC-A1A2216F0A08}"/>
</file>

<file path=customXml/itemProps2.xml><?xml version="1.0" encoding="utf-8"?>
<ds:datastoreItem xmlns:ds="http://schemas.openxmlformats.org/officeDocument/2006/customXml" ds:itemID="{97BD0BCE-24A4-44E3-91B7-EFB2741C8274}"/>
</file>

<file path=customXml/itemProps3.xml><?xml version="1.0" encoding="utf-8"?>
<ds:datastoreItem xmlns:ds="http://schemas.openxmlformats.org/officeDocument/2006/customXml" ds:itemID="{B7E5BB58-61B1-49EF-A9DC-D3E2F1AF1F2A}"/>
</file>

<file path=customXml/itemProps4.xml><?xml version="1.0" encoding="utf-8"?>
<ds:datastoreItem xmlns:ds="http://schemas.openxmlformats.org/officeDocument/2006/customXml" ds:itemID="{0BC404CD-31B9-402B-932B-374EA94EE22F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</cp:revision>
  <dcterms:created xsi:type="dcterms:W3CDTF">2012-12-08T15:07:29Z</dcterms:created>
  <dcterms:modified xsi:type="dcterms:W3CDTF">2012-12-08T15:22:42Z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0x010100717D6FF754E0A342A0EF6C3E0E484B70</vt:lpwstr>
  </property>
  <property fmtid="{D5CDD505-2E9C-101B-9397-08002B2CF9AE}" pid="3" name="_dlc_DocIdItemGuid">
    <vt:lpwstr>580685e6-d692-4936-8fe1-dab2e2db48c5</vt:lpwstr>
  </property>
</Properties>
</file>