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9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6858000" cy="9144000" type="screen4x3"/>
  <p:notesSz cx="6858000" cy="9144000"/>
  <p:photoAlbum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1680" y="-114"/>
      </p:cViewPr>
      <p:guideLst>
        <p:guide orient="horz" pos="2880"/>
        <p:guide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customXml" Target="../customXml/item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3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14350" y="2840568"/>
            <a:ext cx="5829300" cy="19600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028700" y="5181600"/>
            <a:ext cx="4800600" cy="23368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1448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69891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729037" y="488951"/>
            <a:ext cx="1157288" cy="104013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57175" y="488951"/>
            <a:ext cx="3357563" cy="104013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977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57616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1735" y="5875867"/>
            <a:ext cx="5829300" cy="18161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41735" y="3875618"/>
            <a:ext cx="5829300" cy="200024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8198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4290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2133601"/>
            <a:ext cx="3028950" cy="603461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5155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046817"/>
            <a:ext cx="303014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2900" y="2899833"/>
            <a:ext cx="303014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3483769" y="2046817"/>
            <a:ext cx="3031331" cy="85301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3483769" y="2899833"/>
            <a:ext cx="3031331" cy="5268384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91686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64929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9097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4067"/>
            <a:ext cx="2256235" cy="154940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681287" y="364067"/>
            <a:ext cx="3833813" cy="7804151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42900" y="1913467"/>
            <a:ext cx="2256235" cy="625475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3697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216" y="6400800"/>
            <a:ext cx="4114800" cy="7556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344216" y="817033"/>
            <a:ext cx="41148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344216" y="7156451"/>
            <a:ext cx="4114800" cy="1073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930052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42900" y="366184"/>
            <a:ext cx="6172200" cy="1524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42900" y="2133601"/>
            <a:ext cx="6172200" cy="60346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F34E7E-7F63-4D46-ABA3-7F15C920BD6D}" type="datetimeFigureOut">
              <a:rPr lang="ru-RU" smtClean="0"/>
              <a:t>19.10.2017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2343150" y="8475134"/>
            <a:ext cx="21717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4914900" y="8475134"/>
            <a:ext cx="160020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0DAA82-A339-4C2A-ADE0-7FADF112FBC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557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latin typeface="Georgia" panose="02040502050405020303" pitchFamily="18" charset="0"/>
              </a:rPr>
              <a:t>АКТ ПРОВЕРКИ ГОТОВНОСТИ ОРГАНИЗАЦИИ, ОСУЩЕСТВЛЯЮЩЕЙ ОБРАЗОВАТЕЛЬНУЮ ДЕЯТЕЛЬНОСТЬ, К НОВОМУ 2016-2017 ГОДУ</a:t>
            </a:r>
            <a:endParaRPr lang="ru-RU" sz="2000" dirty="0">
              <a:latin typeface="Georgia" panose="02040502050405020303" pitchFamily="18" charset="0"/>
            </a:endParaRPr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latin typeface="Georgia" panose="02040502050405020303" pitchFamily="18" charset="0"/>
              </a:rPr>
              <a:t>Муниципальное  бюджетное дошкольное образовательное учреждение города Костромы «Центр развития ребёнка – Детский сад № 13»</a:t>
            </a:r>
            <a:endParaRPr lang="ru-RU" sz="1800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621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0"/>
            <a:ext cx="6624735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506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0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648" y="0"/>
            <a:ext cx="6480719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18751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58985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0"/>
            <a:ext cx="6669359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94899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0884325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1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67350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957391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997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2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0626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57232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4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632" y="0"/>
            <a:ext cx="6552727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51200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255489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7999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767048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40" y="0"/>
            <a:ext cx="6669360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966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0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392" y="0"/>
            <a:ext cx="6957392" cy="9144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9046690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/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717D6FF754E0A342A0EF6C3E0E484B70" ma:contentTypeVersion="49" ma:contentTypeDescription="Создание документа." ma:contentTypeScope="" ma:versionID="7fe8b9840ffdb4ce198c7d74f2eb87a3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45d92a831f630846e920fd49d9864d72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4a252ca3-5a62-4c1c-90a6-29f4710e47f8">AWJJH2MPE6E2-752857842-2855</_dlc_DocId>
    <_dlc_DocIdUrl xmlns="4a252ca3-5a62-4c1c-90a6-29f4710e47f8">
      <Url>http://edu-sps.koiro.local/Svetlachok/_layouts/15/DocIdRedir.aspx?ID=AWJJH2MPE6E2-752857842-2855</Url>
      <Description>AWJJH2MPE6E2-752857842-2855</Description>
    </_dlc_DocIdUrl>
  </documentManagement>
</p:properties>
</file>

<file path=customXml/itemProps1.xml><?xml version="1.0" encoding="utf-8"?>
<ds:datastoreItem xmlns:ds="http://schemas.openxmlformats.org/officeDocument/2006/customXml" ds:itemID="{DEBFC2FE-B595-46D9-8F0C-9576D266975F}"/>
</file>

<file path=customXml/itemProps2.xml><?xml version="1.0" encoding="utf-8"?>
<ds:datastoreItem xmlns:ds="http://schemas.openxmlformats.org/officeDocument/2006/customXml" ds:itemID="{8EE14671-9814-428B-B72F-FC84F7C63E4E}"/>
</file>

<file path=customXml/itemProps3.xml><?xml version="1.0" encoding="utf-8"?>
<ds:datastoreItem xmlns:ds="http://schemas.openxmlformats.org/officeDocument/2006/customXml" ds:itemID="{B81247E2-BA68-4EC0-A25B-16E828D1928C}"/>
</file>

<file path=customXml/itemProps4.xml><?xml version="1.0" encoding="utf-8"?>
<ds:datastoreItem xmlns:ds="http://schemas.openxmlformats.org/officeDocument/2006/customXml" ds:itemID="{6CB74876-AE4F-4DD2-8878-12CB95D8C157}"/>
</file>

<file path=docProps/app.xml><?xml version="1.0" encoding="utf-8"?>
<Properties xmlns="http://schemas.openxmlformats.org/officeDocument/2006/extended-properties" xmlns:vt="http://schemas.openxmlformats.org/officeDocument/2006/docPropsVTypes">
  <TotalTime>9</TotalTime>
  <Words>30</Words>
  <Application>Microsoft Office PowerPoint</Application>
  <PresentationFormat>Экран (4:3)</PresentationFormat>
  <Paragraphs>2</Paragraphs>
  <Slides>15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6" baseType="lpstr">
      <vt:lpstr>Тема Office</vt:lpstr>
      <vt:lpstr>АКТ ПРОВЕРКИ ГОТОВНОСТИ ОРГАНИЗАЦИИ, ОСУЩЕСТВЛЯЮЩЕЙ ОБРАЗОВАТЕЛЬНУЮ ДЕЯТЕЛЬНОСТЬ, К НОВОМУ 2016-2017 ГОДУ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АКТ ПРОВЕРКИ ГОТОВНОСТИ ОРГАНИЗАЦИИ, ОСУЩЕСТВЛЯЮЩЕЙ ОБРАЗОВАТЕЛЬНУЮ ДЕЯТЕЛЬНОСТЬ, К НОВОМУ 2016-2017 ГОДУ</dc:title>
  <dc:creator>Vesper</dc:creator>
  <cp:lastModifiedBy>Vesper</cp:lastModifiedBy>
  <cp:revision>1</cp:revision>
  <dcterms:created xsi:type="dcterms:W3CDTF">2017-10-19T12:13:52Z</dcterms:created>
  <dcterms:modified xsi:type="dcterms:W3CDTF">2017-10-19T12:23:00Z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0x010100717D6FF754E0A342A0EF6C3E0E484B70</vt:lpwstr>
  </property>
  <property fmtid="{D5CDD505-2E9C-101B-9397-08002B2CF9AE}" pid="3" name="_dlc_DocIdItemGuid">
    <vt:lpwstr>98c9c6e4-e8fb-4282-abe7-e51f22cd2362</vt:lpwstr>
  </property>
</Properties>
</file>