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BDC2-CBD1-4C34-87CA-E3C701ACF0EE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2FC8-1BF9-4BB4-B4B7-6E3F29940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BDC2-CBD1-4C34-87CA-E3C701ACF0EE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2FC8-1BF9-4BB4-B4B7-6E3F29940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BDC2-CBD1-4C34-87CA-E3C701ACF0EE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2FC8-1BF9-4BB4-B4B7-6E3F29940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BDC2-CBD1-4C34-87CA-E3C701ACF0EE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2FC8-1BF9-4BB4-B4B7-6E3F29940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BDC2-CBD1-4C34-87CA-E3C701ACF0EE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2FC8-1BF9-4BB4-B4B7-6E3F29940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BDC2-CBD1-4C34-87CA-E3C701ACF0EE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2FC8-1BF9-4BB4-B4B7-6E3F29940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BDC2-CBD1-4C34-87CA-E3C701ACF0EE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2FC8-1BF9-4BB4-B4B7-6E3F29940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BDC2-CBD1-4C34-87CA-E3C701ACF0EE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2FC8-1BF9-4BB4-B4B7-6E3F29940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BDC2-CBD1-4C34-87CA-E3C701ACF0EE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2FC8-1BF9-4BB4-B4B7-6E3F29940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BDC2-CBD1-4C34-87CA-E3C701ACF0EE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2FC8-1BF9-4BB4-B4B7-6E3F29940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BDC2-CBD1-4C34-87CA-E3C701ACF0EE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2FC8-1BF9-4BB4-B4B7-6E3F29940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4BDC2-CBD1-4C34-87CA-E3C701ACF0EE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B2FC8-1BF9-4BB4-B4B7-6E3F29940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88640"/>
            <a:ext cx="756084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Открытый  </a:t>
            </a:r>
            <a:r>
              <a:rPr lang="ru-RU" sz="2000" b="1" dirty="0" smtClean="0">
                <a:solidFill>
                  <a:srgbClr val="FF0000"/>
                </a:solidFill>
              </a:rPr>
              <a:t>межрегиональный турнир способностей «</a:t>
            </a:r>
            <a:r>
              <a:rPr lang="ru-RU" sz="2000" b="1" dirty="0" err="1" smtClean="0">
                <a:solidFill>
                  <a:srgbClr val="FF0000"/>
                </a:solidFill>
              </a:rPr>
              <a:t>РостОК</a:t>
            </a:r>
            <a:r>
              <a:rPr lang="ru-RU" sz="2000" b="1" dirty="0" smtClean="0">
                <a:solidFill>
                  <a:srgbClr val="FF0000"/>
                </a:solidFill>
              </a:rPr>
              <a:t>»</a:t>
            </a:r>
            <a:endParaRPr lang="ru-RU" sz="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4293096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Муниципальное бюджетное дошкольное образовательное учреждение города Костромы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«Центр развития ребёнка – Детский сад № 13»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6" name="Содержимое 3" descr="DSCN23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484784"/>
            <a:ext cx="3456384" cy="2593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364088" y="2924944"/>
            <a:ext cx="2808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Наши воспитанники </a:t>
            </a:r>
            <a:endParaRPr lang="ru-RU" sz="16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3-ий </a:t>
            </a:r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год принимают участие в ежегодном турнире способностей «РОСТОК» </a:t>
            </a:r>
            <a:endParaRPr lang="ru-RU" sz="16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N03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340768"/>
            <a:ext cx="5177548" cy="3883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95536" y="5661248"/>
            <a:ext cx="828092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К нам пришёл учёный Кот, предложил  помочь открыть волшебный сундучок, решив для этого сложные задания. Мы согласились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N03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340768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27584" y="404664"/>
            <a:ext cx="7632848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Задания интересные, трудные, необычные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SCN03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1412776"/>
            <a:ext cx="3515883" cy="26369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28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5539" r="27312"/>
          <a:stretch>
            <a:fillRect/>
          </a:stretch>
        </p:blipFill>
        <p:spPr>
          <a:xfrm>
            <a:off x="7092280" y="476672"/>
            <a:ext cx="1728192" cy="2749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N0288.JPG"/>
          <p:cNvPicPr>
            <a:picLocks noChangeAspect="1"/>
          </p:cNvPicPr>
          <p:nvPr/>
        </p:nvPicPr>
        <p:blipFill>
          <a:blip r:embed="rId4" cstate="print"/>
          <a:srcRect l="22624" t="7738" b="13339"/>
          <a:stretch>
            <a:fillRect/>
          </a:stretch>
        </p:blipFill>
        <p:spPr>
          <a:xfrm>
            <a:off x="611560" y="260648"/>
            <a:ext cx="2353202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N0296.JPG"/>
          <p:cNvPicPr>
            <a:picLocks noChangeAspect="1"/>
          </p:cNvPicPr>
          <p:nvPr/>
        </p:nvPicPr>
        <p:blipFill>
          <a:blip r:embed="rId5" cstate="print"/>
          <a:srcRect l="9838" r="42125" b="16400"/>
          <a:stretch>
            <a:fillRect/>
          </a:stretch>
        </p:blipFill>
        <p:spPr>
          <a:xfrm>
            <a:off x="539552" y="4293096"/>
            <a:ext cx="148954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N0350.JPG"/>
          <p:cNvPicPr>
            <a:picLocks noChangeAspect="1"/>
          </p:cNvPicPr>
          <p:nvPr/>
        </p:nvPicPr>
        <p:blipFill>
          <a:blip r:embed="rId6" cstate="print"/>
          <a:srcRect l="42125" r="10626"/>
          <a:stretch>
            <a:fillRect/>
          </a:stretch>
        </p:blipFill>
        <p:spPr>
          <a:xfrm rot="683801">
            <a:off x="6786933" y="2934092"/>
            <a:ext cx="1841998" cy="2923847"/>
          </a:xfrm>
          <a:prstGeom prst="rect">
            <a:avLst/>
          </a:prstGeom>
        </p:spPr>
      </p:pic>
      <p:pic>
        <p:nvPicPr>
          <p:cNvPr id="8" name="Содержимое 3" descr="DSCN035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145079">
            <a:off x="1532901" y="2309502"/>
            <a:ext cx="2593459" cy="1945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DSCN0325.JPG"/>
          <p:cNvPicPr>
            <a:picLocks noChangeAspect="1"/>
          </p:cNvPicPr>
          <p:nvPr/>
        </p:nvPicPr>
        <p:blipFill>
          <a:blip r:embed="rId2" cstate="print"/>
          <a:srcRect l="9873" t="19552" r="15377" b="12749"/>
          <a:stretch>
            <a:fillRect/>
          </a:stretch>
        </p:blipFill>
        <p:spPr>
          <a:xfrm>
            <a:off x="4067944" y="1988840"/>
            <a:ext cx="4860540" cy="3301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33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587009">
            <a:off x="349099" y="704342"/>
            <a:ext cx="3996198" cy="2997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5157192"/>
            <a:ext cx="4330824" cy="13681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Все задания мы решили,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Сундучок трудясь открыли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Заслужили мы медали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И ещё умнее стали!!!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AWJJH2MPE6E2-752857842-2211</_dlc_DocId>
    <_dlc_DocIdUrl xmlns="4a252ca3-5a62-4c1c-90a6-29f4710e47f8">
      <Url>http://edu-sps.koiro.local/Svetlachok/_layouts/15/DocIdRedir.aspx?ID=AWJJH2MPE6E2-752857842-2211</Url>
      <Description>AWJJH2MPE6E2-752857842-2211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17D6FF754E0A342A0EF6C3E0E484B70" ma:contentTypeVersion="49" ma:contentTypeDescription="Создание документа." ma:contentTypeScope="" ma:versionID="7fe8b9840ffdb4ce198c7d74f2eb87a3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888C36-7457-4A09-B429-7A37A60C3847}"/>
</file>

<file path=customXml/itemProps2.xml><?xml version="1.0" encoding="utf-8"?>
<ds:datastoreItem xmlns:ds="http://schemas.openxmlformats.org/officeDocument/2006/customXml" ds:itemID="{EB746E68-97AF-41A6-BDF0-DE58939045B6}"/>
</file>

<file path=customXml/itemProps3.xml><?xml version="1.0" encoding="utf-8"?>
<ds:datastoreItem xmlns:ds="http://schemas.openxmlformats.org/officeDocument/2006/customXml" ds:itemID="{EDBC4E6F-97DD-42BC-9C7D-3FCA474BB2CF}"/>
</file>

<file path=customXml/itemProps4.xml><?xml version="1.0" encoding="utf-8"?>
<ds:datastoreItem xmlns:ds="http://schemas.openxmlformats.org/officeDocument/2006/customXml" ds:itemID="{F33C6F59-B297-48F0-8429-56CC50B2E6C1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79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2015-04-25T15:20:38Z</dcterms:created>
  <dcterms:modified xsi:type="dcterms:W3CDTF">2015-04-25T16:31:59Z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0x010100717D6FF754E0A342A0EF6C3E0E484B70</vt:lpwstr>
  </property>
  <property fmtid="{D5CDD505-2E9C-101B-9397-08002B2CF9AE}" pid="3" name="_dlc_DocIdItemGuid">
    <vt:lpwstr>d2cf4b9b-bd0e-4f08-898b-aa5ce6535ef3</vt:lpwstr>
  </property>
</Properties>
</file>