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ppt/slides/slide100.xml" ContentType="application/vnd.openxmlformats-officedocument.presentationml.slide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3" r:id="rId2"/>
    <p:sldId id="269" r:id="rId3"/>
    <p:sldId id="256" r:id="rId4"/>
    <p:sldId id="270" r:id="rId5"/>
    <p:sldId id="271" r:id="rId6"/>
    <p:sldId id="272" r:id="rId7"/>
    <p:sldId id="260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05AD6CC1-4301-44D0-B946-63E49BDAAD87}">
          <p14:sldIdLst>
            <p14:sldId id="263"/>
          </p14:sldIdLst>
        </p14:section>
        <p14:section name="Раздел 1" id="{EA617121-C8D0-44E4-B233-6650F4CCE8DD}">
          <p14:sldIdLst>
            <p14:sldId id="269"/>
            <p14:sldId id="256"/>
          </p14:sldIdLst>
        </p14:section>
        <p14:section name="Раздел 2" id="{D99453D4-AD22-4722-B719-A13A5ED21B6B}">
          <p14:sldIdLst>
            <p14:sldId id="270"/>
            <p14:sldId id="271"/>
            <p14:sldId id="272"/>
            <p14:sldId id="260"/>
            <p14:sldId id="264"/>
            <p14:sldId id="265"/>
          </p14:sldIdLst>
        </p14:section>
        <p14:section name="Раздел 3" id="{C42318A0-C893-4873-B9A0-9413FE13CEC9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6577" autoAdjust="0"/>
  </p:normalViewPr>
  <p:slideViewPr>
    <p:cSldViewPr snapToGrid="0">
      <p:cViewPr varScale="1">
        <p:scale>
          <a:sx n="66" d="100"/>
          <a:sy n="66" d="100"/>
        </p:scale>
        <p:origin x="4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77062F-260D-4DBC-A5FF-5FC70F42F2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МОУ Судиславская ООШ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9BEA34-CE9C-4F4A-A835-0EDBC76D9C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73BFB-67A1-497E-A8D1-10DB056BB4AE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3A9920-B303-44A1-B28D-9A3A5F51EE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DEF93E-2E4A-471D-A76C-DA4C3FE889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69176-A144-4AFA-89E8-8F63CC5EE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8306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МОУ Судиславская ООШ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484E5-F1BC-4EBA-A27A-D859F3866BA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A5702-9F58-4F09-834F-365BD54AA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226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облачных сервисов является неотъемлемой составляющей современного дистанционного образования и способствует динамичному переходу к инновациям по внедрению виртуальных дистанционных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образовательных технологий как новых форм сетевых образовательных сред.</a:t>
            </a:r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3B0B1D78-8277-44D9-BA18-76095903EF85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</p:spTree>
    <p:extLst>
      <p:ext uri="{BB962C8B-B14F-4D97-AF65-F5344CB8AC3E}">
        <p14:creationId xmlns:p14="http://schemas.microsoft.com/office/powerpoint/2010/main" val="205195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Облачные технологии</a:t>
            </a:r>
            <a:r>
              <a:rPr lang="ru-RU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технологии обработки данных, в которых компьютерные ресурсы предоставляются Интернет-пользователю как онлайн-сервис.</a:t>
            </a:r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45E10573-1FFB-4223-A474-F05EB2054486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</p:spTree>
    <p:extLst>
      <p:ext uri="{BB962C8B-B14F-4D97-AF65-F5344CB8AC3E}">
        <p14:creationId xmlns:p14="http://schemas.microsoft.com/office/powerpoint/2010/main" val="342831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можете разрешить доступ пользователям к данным, выбрав пункт меню Поделиться.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Предоставлять доступ можно также на уровне одного файла. </a:t>
            </a:r>
          </a:p>
          <a:p>
            <a:r>
              <a:rPr lang="ru-RU" sz="1200" dirty="0">
                <a:latin typeface="Arial" panose="020B0604020202020204" pitchFamily="34" charset="0"/>
              </a:rPr>
              <a:t>Если документ </a:t>
            </a:r>
            <a:r>
              <a:rPr lang="ru-RU" sz="1200" dirty="0" err="1">
                <a:latin typeface="Arial" panose="020B0604020202020204" pitchFamily="34" charset="0"/>
              </a:rPr>
              <a:t>Office</a:t>
            </a:r>
            <a:r>
              <a:rPr lang="ru-RU" sz="1200" dirty="0">
                <a:latin typeface="Arial" panose="020B0604020202020204" pitchFamily="34" charset="0"/>
              </a:rPr>
              <a:t> хранится в Windows </a:t>
            </a:r>
            <a:r>
              <a:rPr lang="ru-RU" sz="1200" dirty="0" err="1">
                <a:latin typeface="Arial" panose="020B0604020202020204" pitchFamily="34" charset="0"/>
              </a:rPr>
              <a:t>Live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OneDrive</a:t>
            </a:r>
            <a:r>
              <a:rPr lang="ru-RU" sz="1200" dirty="0">
                <a:latin typeface="Arial" panose="020B0604020202020204" pitchFamily="34" charset="0"/>
              </a:rPr>
              <a:t>, то с одной его копией могут работать несколько пользователей. Для предоставления доступа к документу достаточно отправить им нужную ссылку.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</p:spTree>
    <p:extLst>
      <p:ext uri="{BB962C8B-B14F-4D97-AF65-F5344CB8AC3E}">
        <p14:creationId xmlns:p14="http://schemas.microsoft.com/office/powerpoint/2010/main" val="406243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4D9755C6-A774-4BA0-BA06-A16DF7361D5D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</p:spTree>
    <p:extLst>
      <p:ext uri="{BB962C8B-B14F-4D97-AF65-F5344CB8AC3E}">
        <p14:creationId xmlns:p14="http://schemas.microsoft.com/office/powerpoint/2010/main" val="734588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6FEE1852-48C6-4700-B0FF-E740FDBD7E3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</p:spTree>
    <p:extLst>
      <p:ext uri="{BB962C8B-B14F-4D97-AF65-F5344CB8AC3E}">
        <p14:creationId xmlns:p14="http://schemas.microsoft.com/office/powerpoint/2010/main" val="148275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54721E3D-AD62-4ECA-A255-A2F3F783D80F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</p:spTree>
    <p:extLst>
      <p:ext uri="{BB962C8B-B14F-4D97-AF65-F5344CB8AC3E}">
        <p14:creationId xmlns:p14="http://schemas.microsoft.com/office/powerpoint/2010/main" val="219690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B3C-DAC7-4E5E-81B3-7F1F6493583D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2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C8E0-EB0A-45C8-9814-04836385442F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B0B2-09DD-47B4-BF67-1ECC8B767F81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802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0821-B902-4BBB-8DA4-2ACB9BD17BBC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6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CA0C-9368-4460-9D18-68A11F2F7675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606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236A-EA8F-4642-9BEF-C9B4E9E3AFF1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777A-31CA-423B-89A9-DA7C550F235A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4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8130-FEA4-4274-9185-D73040FBBBE5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9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B26E-D07F-4E7E-87EE-5C07ADC706A6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8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9220-B96A-4C8E-A570-61653ED9F503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6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8A36-395A-4973-8AFE-CE8E6625D3D7}" type="datetime1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56BF-8951-4AA7-BF72-19247402403E}" type="datetime1">
              <a:rPr lang="ru-RU" smtClean="0"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4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3A1-AF94-45C1-ABD9-4C7E76E222C4}" type="datetime1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01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6893-02C5-418D-8C01-CFFFB0A185E5}" type="datetime1">
              <a:rPr lang="ru-RU" smtClean="0"/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70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BF2D-8756-4DEA-8B72-12A2B8BC4FB9}" type="datetime1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8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740F-4E41-4468-B01D-B993E2918B13}" type="datetime1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Судиславская ООШ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6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6796-F4F7-48F4-A5CC-55B9F8031A87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МОУ Судиславская ООШ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31040E-5840-43FA-9FFB-84122F359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slide" Target="slide10.xml"/><Relationship Id="rId4" Type="http://schemas.openxmlformats.org/officeDocument/2006/relationships/image" Target="../media/image3.png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dreylavrov.com/2017/12/the-best-cloud-technology-2017.html" TargetMode="External"/><Relationship Id="rId3" Type="http://schemas.openxmlformats.org/officeDocument/2006/relationships/hyperlink" Target="http://www.yaklass.ru/" TargetMode="External"/><Relationship Id="rId7" Type="http://schemas.openxmlformats.org/officeDocument/2006/relationships/hyperlink" Target="http://didaktor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nlinetestpad.com/ru" TargetMode="External"/><Relationship Id="rId5" Type="http://schemas.openxmlformats.org/officeDocument/2006/relationships/hyperlink" Target="https://www.classroomscreen.com/" TargetMode="External"/><Relationship Id="rId4" Type="http://schemas.openxmlformats.org/officeDocument/2006/relationships/hyperlink" Target="https://crosswordlabs.com/" TargetMode="External"/><Relationship Id="rId9" Type="http://schemas.openxmlformats.org/officeDocument/2006/relationships/hyperlink" Target="http://epic-pen.com/#price-list" TargetMode="Externa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.com/?omkt=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2.png"/><Relationship Id="rId7" Type="http://schemas.openxmlformats.org/officeDocument/2006/relationships/image" Target="../media/image120.png"/><Relationship Id="rId2" Type="http://schemas.openxmlformats.org/officeDocument/2006/relationships/hyperlink" Target="https://education.microsof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00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13F81-DA5F-4584-A102-052A3BAB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81" y="324090"/>
            <a:ext cx="6150017" cy="112660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Облачные решения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Microsoft.</a:t>
            </a:r>
            <a:b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Online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8" name="Интерактивное оглавление 7">
                <a:extLst>
                  <a:ext uri="{FF2B5EF4-FFF2-40B4-BE49-F238E27FC236}">
                    <a16:creationId xmlns:a16="http://schemas.microsoft.com/office/drawing/2014/main" id="{70BEF53A-4BA7-4EAF-8908-4F90D3FF74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2236576"/>
                  </p:ext>
                </p:extLst>
              </p:nvPr>
            </p:nvGraphicFramePr>
            <p:xfrm>
              <a:off x="641128" y="1967697"/>
              <a:ext cx="6531318" cy="3993266"/>
            </p:xfrm>
            <a:graphic>
              <a:graphicData uri="http://schemas.microsoft.com/office/powerpoint/2016/summaryzoom">
                <psuz:summaryZm>
                  <psuz:summaryZmObj sectionId="{EA617121-C8D0-44E4-B233-6650F4CCE8DD}" offsetFactorX="-29618" offsetFactorY="-6571" scaleFactorX="76810" scaleFactorY="102414">
                    <psuz:zmPr id="{C3ED35F4-8FC7-4AB4-9D09-BE6611596178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77977" y="0"/>
                          <a:ext cx="1840336" cy="184034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rgbClr val="00B050"/>
                          </a:solidFill>
                        </a:ln>
                      </p166:spPr>
                    </psuz:zmPr>
                  </psuz:summaryZmObj>
                  <psuz:summaryZmObj sectionId="{D99453D4-AD22-4722-B719-A13A5ED21B6B}" offsetFactorX="-46842" offsetFactorY="33088" scaleFactorX="74188" scaleFactorY="98917">
                    <psuz:zmPr id="{FA783446-D931-4EB9-810A-EF9D96BF8134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12465" y="744076"/>
                          <a:ext cx="1777514" cy="177750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rgbClr val="00B050"/>
                          </a:solidFill>
                        </a:ln>
                      </p166:spPr>
                    </psuz:zmPr>
                  </psuz:summaryZmObj>
                  <psuz:summaryZmObj sectionId="{C42318A0-C893-4873-B9A0-9413FE13CEC9}" offsetFactorX="147726" offsetFactorY="-33687" scaleFactorX="76481" scaleFactorY="101975">
                    <psuz:zmPr id="{624ADB90-3E15-4953-B46D-D652257B2B72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7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31008" y="1433442"/>
                          <a:ext cx="1832453" cy="183246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rgbClr val="00B050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8" name="Интерактивное оглавление 7">
                <a:extLst>
                  <a:ext uri="{FF2B5EF4-FFF2-40B4-BE49-F238E27FC236}">
                    <a16:creationId xmlns:a16="http://schemas.microsoft.com/office/drawing/2014/main" id="{70BEF53A-4BA7-4EAF-8908-4F90D3FF74DB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641128" y="1967697"/>
                <a:ext cx="6531318" cy="3993266"/>
                <a:chOff x="641128" y="1967697"/>
                <a:chExt cx="6531318" cy="3993266"/>
              </a:xfrm>
            </p:grpSpPr>
            <p:pic>
              <p:nvPicPr>
                <p:cNvPr id="3" name="Рисунок 3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9105" y="1967697"/>
                  <a:ext cx="1840336" cy="184034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rgbClr val="00B050"/>
                  </a:solidFill>
                </a:ln>
              </p:spPr>
            </p:pic>
            <p:pic>
              <p:nvPicPr>
                <p:cNvPr id="4" name="Рисунок 4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3593" y="2711773"/>
                  <a:ext cx="1777514" cy="177750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rgbClr val="00B050"/>
                  </a:solidFill>
                </a:ln>
              </p:spPr>
            </p:pic>
            <p:pic>
              <p:nvPicPr>
                <p:cNvPr id="5" name="Рисунок 5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2136" y="3401139"/>
                  <a:ext cx="1832453" cy="183246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rgbClr val="00B050"/>
                  </a:solidFill>
                </a:ln>
              </p:spPr>
            </p:pic>
          </p:grpSp>
        </mc:Fallback>
      </mc:AlternateContent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CD1F9F5-E4CC-4BDC-A8CF-4FAA6B75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2262" y="6492875"/>
            <a:ext cx="4622973" cy="365125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МОУ </a:t>
            </a:r>
            <a:r>
              <a:rPr lang="ru-RU" sz="1200" dirty="0" err="1">
                <a:solidFill>
                  <a:schemeClr val="accent4">
                    <a:lumMod val="75000"/>
                  </a:schemeClr>
                </a:solidFill>
              </a:rPr>
              <a:t>Судиславская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 ООШ</a:t>
            </a:r>
          </a:p>
        </p:txBody>
      </p:sp>
    </p:spTree>
    <p:extLst>
      <p:ext uri="{BB962C8B-B14F-4D97-AF65-F5344CB8AC3E}">
        <p14:creationId xmlns:p14="http://schemas.microsoft.com/office/powerpoint/2010/main" val="360984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8B705E-3ABA-45F6-A229-2879E4893B84}"/>
              </a:ext>
            </a:extLst>
          </p:cNvPr>
          <p:cNvSpPr txBox="1"/>
          <p:nvPr/>
        </p:nvSpPr>
        <p:spPr>
          <a:xfrm>
            <a:off x="268357" y="347869"/>
            <a:ext cx="3353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ресурсы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DD19E-D8D8-4C8D-98C5-21DDB4D96011}"/>
              </a:ext>
            </a:extLst>
          </p:cNvPr>
          <p:cNvSpPr txBox="1"/>
          <p:nvPr/>
        </p:nvSpPr>
        <p:spPr>
          <a:xfrm>
            <a:off x="268357" y="982176"/>
            <a:ext cx="73052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http://www.yaklass.ru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образовательный проект Сколково 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https://crosswordlabs.com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онлайн кроссворд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https://www.classroomscreen.com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интерактивная онлайн-доска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https://onlinetestpad.com/ru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бесплатный многофункциональный конструктор 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http://didaktor.ru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дидактика, мультимедийные уроки и педагогическая техника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http://www.andreylavrov.com/2017/12/the-best-cloud-technology-2017.html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статья «Лучшие облачные технологии 2017 г.»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http://epic-pen.com/#price-list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рисование на экране монитора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8">
            <a:extLst>
              <a:ext uri="{FF2B5EF4-FFF2-40B4-BE49-F238E27FC236}">
                <a16:creationId xmlns:a16="http://schemas.microsoft.com/office/drawing/2014/main" id="{B67AB273-EEE5-465B-961D-E413D976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2262" y="6492875"/>
            <a:ext cx="4622973" cy="365125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МОУ </a:t>
            </a:r>
            <a:r>
              <a:rPr lang="ru-RU" sz="1200" dirty="0" err="1">
                <a:solidFill>
                  <a:schemeClr val="accent4">
                    <a:lumMod val="75000"/>
                  </a:schemeClr>
                </a:solidFill>
              </a:rPr>
              <a:t>Судиславская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 ООШ</a:t>
            </a:r>
          </a:p>
        </p:txBody>
      </p:sp>
    </p:spTree>
    <p:extLst>
      <p:ext uri="{BB962C8B-B14F-4D97-AF65-F5344CB8AC3E}">
        <p14:creationId xmlns:p14="http://schemas.microsoft.com/office/powerpoint/2010/main" val="304017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BDFC63-5C1D-463C-8F38-57F4C439D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3" t="16217" r="10034" b="5992"/>
          <a:stretch/>
        </p:blipFill>
        <p:spPr>
          <a:xfrm>
            <a:off x="277792" y="222768"/>
            <a:ext cx="8495818" cy="648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44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62779F-9EAE-42C9-8567-5A7B645D9C2F}"/>
              </a:ext>
            </a:extLst>
          </p:cNvPr>
          <p:cNvSpPr/>
          <p:nvPr/>
        </p:nvSpPr>
        <p:spPr>
          <a:xfrm>
            <a:off x="231492" y="1141348"/>
            <a:ext cx="8252751" cy="4456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Среда для хранения информации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Способ удаленной обработки информации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Они нужны, чтобы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Освободить место на диске компьютера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Иметь возможность доступа к своим файлам из любого места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Организовать совместную работу с файлами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17D942-FE64-4E79-BCB8-4DC7F293EB08}"/>
              </a:ext>
            </a:extLst>
          </p:cNvPr>
          <p:cNvSpPr/>
          <p:nvPr/>
        </p:nvSpPr>
        <p:spPr>
          <a:xfrm>
            <a:off x="133109" y="316337"/>
            <a:ext cx="8351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облачные технологии и для чего они?</a:t>
            </a:r>
          </a:p>
        </p:txBody>
      </p:sp>
      <p:sp>
        <p:nvSpPr>
          <p:cNvPr id="7" name="Нижний колонтитул 8">
            <a:extLst>
              <a:ext uri="{FF2B5EF4-FFF2-40B4-BE49-F238E27FC236}">
                <a16:creationId xmlns:a16="http://schemas.microsoft.com/office/drawing/2014/main" id="{C6D3F8BE-27D4-419D-9E3C-3D310854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2262" y="6492875"/>
            <a:ext cx="4622973" cy="365125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МОУ </a:t>
            </a:r>
            <a:r>
              <a:rPr lang="ru-RU" sz="1200" dirty="0" err="1">
                <a:solidFill>
                  <a:schemeClr val="accent4">
                    <a:lumMod val="75000"/>
                  </a:schemeClr>
                </a:solidFill>
              </a:rPr>
              <a:t>Судиславская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 ООШ</a:t>
            </a:r>
          </a:p>
        </p:txBody>
      </p:sp>
    </p:spTree>
    <p:extLst>
      <p:ext uri="{BB962C8B-B14F-4D97-AF65-F5344CB8AC3E}">
        <p14:creationId xmlns:p14="http://schemas.microsoft.com/office/powerpoint/2010/main" val="8351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8">
            <a:extLst>
              <a:ext uri="{FF2B5EF4-FFF2-40B4-BE49-F238E27FC236}">
                <a16:creationId xmlns:a16="http://schemas.microsoft.com/office/drawing/2014/main" id="{5F3CC2DA-6C44-448E-B5BD-3028B862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2262" y="6492875"/>
            <a:ext cx="4622973" cy="365125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МОУ </a:t>
            </a:r>
            <a:r>
              <a:rPr lang="ru-RU" sz="1200" dirty="0" err="1">
                <a:solidFill>
                  <a:schemeClr val="accent4">
                    <a:lumMod val="75000"/>
                  </a:schemeClr>
                </a:solidFill>
              </a:rPr>
              <a:t>Судиславская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 ООШ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37A5C8-C41F-457D-B288-07B35766159D}"/>
              </a:ext>
            </a:extLst>
          </p:cNvPr>
          <p:cNvSpPr/>
          <p:nvPr/>
        </p:nvSpPr>
        <p:spPr>
          <a:xfrm>
            <a:off x="266218" y="635884"/>
            <a:ext cx="6997524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Облачные технологии и сервисы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разбить на несколько больших категорий: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облачные информационные хранилища;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игровые порталы;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антивирусные платформы;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программные средства на основе веб-интерфейса. </a:t>
            </a:r>
          </a:p>
        </p:txBody>
      </p:sp>
    </p:spTree>
    <p:extLst>
      <p:ext uri="{BB962C8B-B14F-4D97-AF65-F5344CB8AC3E}">
        <p14:creationId xmlns:p14="http://schemas.microsoft.com/office/powerpoint/2010/main" val="2896297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0A1862-EED9-451D-AC2E-C95FFBD3C3F1}"/>
              </a:ext>
            </a:extLst>
          </p:cNvPr>
          <p:cNvSpPr/>
          <p:nvPr/>
        </p:nvSpPr>
        <p:spPr>
          <a:xfrm>
            <a:off x="121533" y="270037"/>
            <a:ext cx="7436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Live OneDrive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77802B-301F-46C7-93F6-B1D5D8638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9" t="71224" r="18675" b="11055"/>
          <a:stretch/>
        </p:blipFill>
        <p:spPr>
          <a:xfrm>
            <a:off x="555586" y="5193464"/>
            <a:ext cx="5104435" cy="1044768"/>
          </a:xfrm>
          <a:prstGeom prst="rect">
            <a:avLst/>
          </a:prstGeom>
        </p:spPr>
      </p:pic>
      <p:sp>
        <p:nvSpPr>
          <p:cNvPr id="7" name="Нижний колонтитул 8">
            <a:extLst>
              <a:ext uri="{FF2B5EF4-FFF2-40B4-BE49-F238E27FC236}">
                <a16:creationId xmlns:a16="http://schemas.microsoft.com/office/drawing/2014/main" id="{80AA34B5-6FC7-4B0E-A62E-6A17A9B0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2262" y="6492875"/>
            <a:ext cx="4622973" cy="365125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МОУ </a:t>
            </a:r>
            <a:r>
              <a:rPr lang="ru-RU" sz="1200" dirty="0" err="1">
                <a:solidFill>
                  <a:schemeClr val="accent4">
                    <a:lumMod val="75000"/>
                  </a:schemeClr>
                </a:solidFill>
              </a:rPr>
              <a:t>Судиславская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 ООШ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DE402-925E-4D90-A56D-427BE62A00E0}"/>
              </a:ext>
            </a:extLst>
          </p:cNvPr>
          <p:cNvSpPr/>
          <p:nvPr/>
        </p:nvSpPr>
        <p:spPr>
          <a:xfrm>
            <a:off x="121533" y="873913"/>
            <a:ext cx="7182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хранить файлы любых форматов, при этом некоторые файлы получают дополнительные преимущества. </a:t>
            </a:r>
          </a:p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Если это документы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то, с помощью интегрированного в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OneDrive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их можно редактировать прямо в браузере, а установленный на компьютере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позволяет сохранять и открывать документы непосредственно в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OneDrive.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98A0AE-F861-4DF8-BA34-84F65EDEAF0D}"/>
              </a:ext>
            </a:extLst>
          </p:cNvPr>
          <p:cNvSpPr/>
          <p:nvPr/>
        </p:nvSpPr>
        <p:spPr>
          <a:xfrm>
            <a:off x="121533" y="2905238"/>
            <a:ext cx="7182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Фото и видео структурируются по каталогам с возможностью показа в браузере виде слайд-шоу.</a:t>
            </a:r>
          </a:p>
          <a:p>
            <a:pPr algn="just"/>
            <a:endParaRPr lang="ru-RU" dirty="0">
              <a:latin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</a:rPr>
              <a:t>Доступ к файлам можно разграничивать для различных категорий пользователей, а сопутствующий сервис Windows </a:t>
            </a:r>
            <a:r>
              <a:rPr lang="ru-RU" dirty="0" err="1">
                <a:latin typeface="Arial" panose="020B0604020202020204" pitchFamily="34" charset="0"/>
              </a:rPr>
              <a:t>Live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Mesh</a:t>
            </a:r>
            <a:r>
              <a:rPr lang="ru-RU" dirty="0">
                <a:latin typeface="Arial" panose="020B0604020202020204" pitchFamily="34" charset="0"/>
              </a:rPr>
              <a:t> позволяет автоматически синхронизировать через </a:t>
            </a:r>
            <a:r>
              <a:rPr lang="ru-RU" dirty="0" err="1">
                <a:latin typeface="Arial" panose="020B0604020202020204" pitchFamily="34" charset="0"/>
              </a:rPr>
              <a:t>OneDrive</a:t>
            </a:r>
            <a:r>
              <a:rPr lang="ru-RU" dirty="0">
                <a:latin typeface="Arial" panose="020B0604020202020204" pitchFamily="34" charset="0"/>
              </a:rPr>
              <a:t> файлы на одном или нескольких компьютерах.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645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8">
            <a:extLst>
              <a:ext uri="{FF2B5EF4-FFF2-40B4-BE49-F238E27FC236}">
                <a16:creationId xmlns:a16="http://schemas.microsoft.com/office/drawing/2014/main" id="{2EA6844C-71F8-4EB6-AE13-543898F3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2262" y="6492875"/>
            <a:ext cx="4622973" cy="365125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МОУ </a:t>
            </a:r>
            <a:r>
              <a:rPr lang="ru-RU" sz="1200" dirty="0" err="1">
                <a:solidFill>
                  <a:schemeClr val="accent4">
                    <a:lumMod val="75000"/>
                  </a:schemeClr>
                </a:solidFill>
              </a:rPr>
              <a:t>Судиславская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 ООШ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270141-1421-4A77-9E47-3E4F703F1C92}"/>
              </a:ext>
            </a:extLst>
          </p:cNvPr>
          <p:cNvSpPr/>
          <p:nvPr/>
        </p:nvSpPr>
        <p:spPr>
          <a:xfrm>
            <a:off x="179407" y="171421"/>
            <a:ext cx="68695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раздел, позволяющий организовать сообщество и сеть общения, выложить фотографии и другую информацию, иметь диск размером в несколько гигабайт. Имеется возможность управлением разрешениями для участников сети по доступу к вашей информации.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0013B2-A3A6-4076-A87A-8A5C6C551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05" t="25316" r="9579" b="22532"/>
          <a:stretch/>
        </p:blipFill>
        <p:spPr>
          <a:xfrm>
            <a:off x="368211" y="1823088"/>
            <a:ext cx="5847393" cy="44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74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50843B-66C5-4D31-AA00-79F93D6510FD}"/>
              </a:ext>
            </a:extLst>
          </p:cNvPr>
          <p:cNvSpPr/>
          <p:nvPr/>
        </p:nvSpPr>
        <p:spPr>
          <a:xfrm>
            <a:off x="98386" y="229080"/>
            <a:ext cx="67306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С помощью веб-приложений </a:t>
            </a:r>
            <a:r>
              <a:rPr lang="ru-RU" dirty="0" err="1">
                <a:latin typeface="Arial" panose="020B0604020202020204" pitchFamily="34" charset="0"/>
              </a:rPr>
              <a:t>Microsoft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Office</a:t>
            </a:r>
            <a:r>
              <a:rPr lang="ru-RU" dirty="0">
                <a:latin typeface="Arial" panose="020B0604020202020204" pitchFamily="34" charset="0"/>
              </a:rPr>
              <a:t> в службе Windows </a:t>
            </a:r>
            <a:r>
              <a:rPr lang="ru-RU" dirty="0" err="1">
                <a:latin typeface="Arial" panose="020B0604020202020204" pitchFamily="34" charset="0"/>
              </a:rPr>
              <a:t>Live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OneDrive</a:t>
            </a:r>
            <a:r>
              <a:rPr lang="ru-RU" dirty="0">
                <a:latin typeface="Arial" panose="020B0604020202020204" pitchFamily="34" charset="0"/>
              </a:rPr>
              <a:t> можно создавать документы </a:t>
            </a:r>
            <a:r>
              <a:rPr lang="ru-RU" dirty="0" err="1">
                <a:latin typeface="Arial" panose="020B0604020202020204" pitchFamily="34" charset="0"/>
              </a:rPr>
              <a:t>Office</a:t>
            </a:r>
            <a:r>
              <a:rPr lang="ru-RU" dirty="0">
                <a:latin typeface="Arial" panose="020B0604020202020204" pitchFamily="34" charset="0"/>
              </a:rPr>
              <a:t> прямо в веб-браузере. Такие документы имеют формат </a:t>
            </a:r>
            <a:r>
              <a:rPr lang="ru-RU" dirty="0" err="1">
                <a:latin typeface="Arial" panose="020B0604020202020204" pitchFamily="34" charset="0"/>
              </a:rPr>
              <a:t>Office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Open</a:t>
            </a:r>
            <a:r>
              <a:rPr lang="ru-RU" dirty="0">
                <a:latin typeface="Arial" panose="020B0604020202020204" pitchFamily="34" charset="0"/>
              </a:rPr>
              <a:t> XML. Их можно открывать и редактировать в приложениях </a:t>
            </a:r>
            <a:r>
              <a:rPr lang="ru-RU" dirty="0" err="1">
                <a:latin typeface="Arial" panose="020B0604020202020204" pitchFamily="34" charset="0"/>
              </a:rPr>
              <a:t>Office</a:t>
            </a:r>
            <a:r>
              <a:rPr lang="ru-RU" dirty="0">
                <a:latin typeface="Arial" panose="020B0604020202020204" pitchFamily="34" charset="0"/>
              </a:rPr>
              <a:t> для настольных компьютеров (</a:t>
            </a:r>
            <a:r>
              <a:rPr lang="ru-RU" dirty="0" err="1">
                <a:latin typeface="Arial" panose="020B0604020202020204" pitchFamily="34" charset="0"/>
              </a:rPr>
              <a:t>Word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Excel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PowerPoint</a:t>
            </a:r>
            <a:r>
              <a:rPr lang="ru-RU" dirty="0">
                <a:latin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</a:rPr>
              <a:t>OneNote</a:t>
            </a:r>
            <a:r>
              <a:rPr lang="ru-RU" dirty="0">
                <a:latin typeface="Arial" panose="020B0604020202020204" pitchFamily="34" charset="0"/>
              </a:rPr>
              <a:t>), как если бы они изначально были созданы в этих программах.</a:t>
            </a:r>
            <a:endParaRPr lang="ru-RU" dirty="0"/>
          </a:p>
        </p:txBody>
      </p:sp>
      <p:sp>
        <p:nvSpPr>
          <p:cNvPr id="5" name="Нижний колонтитул 8">
            <a:extLst>
              <a:ext uri="{FF2B5EF4-FFF2-40B4-BE49-F238E27FC236}">
                <a16:creationId xmlns:a16="http://schemas.microsoft.com/office/drawing/2014/main" id="{7B011ADF-1CF0-47F7-A8EC-9B65D74C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2262" y="6492875"/>
            <a:ext cx="4622973" cy="365125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МОУ </a:t>
            </a:r>
            <a:r>
              <a:rPr lang="ru-RU" sz="1200" dirty="0" err="1">
                <a:solidFill>
                  <a:schemeClr val="accent4">
                    <a:lumMod val="75000"/>
                  </a:schemeClr>
                </a:solidFill>
              </a:rPr>
              <a:t>Судиславская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 ООШ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1311DD-7D07-48B1-8A72-43512424F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65" t="66329" r="21376" b="11392"/>
          <a:stretch/>
        </p:blipFill>
        <p:spPr>
          <a:xfrm>
            <a:off x="884350" y="2510043"/>
            <a:ext cx="4537275" cy="31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15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C5EF92-F229-4FEC-B4F3-1896897DE043}"/>
              </a:ext>
            </a:extLst>
          </p:cNvPr>
          <p:cNvSpPr txBox="1"/>
          <p:nvPr/>
        </p:nvSpPr>
        <p:spPr>
          <a:xfrm>
            <a:off x="93188" y="199834"/>
            <a:ext cx="6132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Office 365 –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https://www.office.com/?omkt=ru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6BC49-0D33-448C-B4DD-56AB4C260E1F}"/>
              </a:ext>
            </a:extLst>
          </p:cNvPr>
          <p:cNvSpPr txBox="1"/>
          <p:nvPr/>
        </p:nvSpPr>
        <p:spPr>
          <a:xfrm>
            <a:off x="467137" y="1315986"/>
            <a:ext cx="53845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Учетная запись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</a:t>
            </a:r>
            <a:endParaRPr lang="ru-RU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Учетная запись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365</a:t>
            </a:r>
            <a:endParaRPr lang="ru-RU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3BB067-2652-4DDB-8FF8-F971FC06F4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52" r="1755" b="36371"/>
          <a:stretch/>
        </p:blipFill>
        <p:spPr>
          <a:xfrm>
            <a:off x="467137" y="2723336"/>
            <a:ext cx="8542116" cy="3580579"/>
          </a:xfrm>
          <a:prstGeom prst="rect">
            <a:avLst/>
          </a:prstGeom>
        </p:spPr>
      </p:pic>
      <p:sp>
        <p:nvSpPr>
          <p:cNvPr id="7" name="Нижний колонтитул 8">
            <a:extLst>
              <a:ext uri="{FF2B5EF4-FFF2-40B4-BE49-F238E27FC236}">
                <a16:creationId xmlns:a16="http://schemas.microsoft.com/office/drawing/2014/main" id="{C4592501-BB6D-4720-8EC4-A85ADFD3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2262" y="6492875"/>
            <a:ext cx="4622973" cy="365125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МОУ </a:t>
            </a:r>
            <a:r>
              <a:rPr lang="ru-RU" sz="1200" dirty="0" err="1">
                <a:solidFill>
                  <a:schemeClr val="accent4">
                    <a:lumMod val="75000"/>
                  </a:schemeClr>
                </a:solidFill>
              </a:rPr>
              <a:t>Судиславская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 ООШ</a:t>
            </a:r>
          </a:p>
        </p:txBody>
      </p:sp>
    </p:spTree>
    <p:extLst>
      <p:ext uri="{BB962C8B-B14F-4D97-AF65-F5344CB8AC3E}">
        <p14:creationId xmlns:p14="http://schemas.microsoft.com/office/powerpoint/2010/main" val="2187309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2AB877-70DA-47DE-81D5-5A1733C04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07" b="12405"/>
          <a:stretch/>
        </p:blipFill>
        <p:spPr>
          <a:xfrm>
            <a:off x="175657" y="416688"/>
            <a:ext cx="8792685" cy="4901959"/>
          </a:xfrm>
          <a:prstGeom prst="rect">
            <a:avLst/>
          </a:prstGeom>
        </p:spPr>
      </p:pic>
      <p:sp>
        <p:nvSpPr>
          <p:cNvPr id="4" name="Нижний колонтитул 8">
            <a:extLst>
              <a:ext uri="{FF2B5EF4-FFF2-40B4-BE49-F238E27FC236}">
                <a16:creationId xmlns:a16="http://schemas.microsoft.com/office/drawing/2014/main" id="{8978A3AF-362A-48DD-BC1E-7F058370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2262" y="6492875"/>
            <a:ext cx="4622973" cy="365125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МОУ </a:t>
            </a:r>
            <a:r>
              <a:rPr lang="ru-RU" sz="1200" dirty="0" err="1">
                <a:solidFill>
                  <a:schemeClr val="accent4">
                    <a:lumMod val="75000"/>
                  </a:schemeClr>
                </a:solidFill>
              </a:rPr>
              <a:t>Судиславская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 ООШ</a:t>
            </a:r>
          </a:p>
        </p:txBody>
      </p:sp>
    </p:spTree>
    <p:extLst>
      <p:ext uri="{BB962C8B-B14F-4D97-AF65-F5344CB8AC3E}">
        <p14:creationId xmlns:p14="http://schemas.microsoft.com/office/powerpoint/2010/main" val="397511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03E04B-8F1D-4FF5-9C04-206314D7AF7D}"/>
              </a:ext>
            </a:extLst>
          </p:cNvPr>
          <p:cNvSpPr/>
          <p:nvPr/>
        </p:nvSpPr>
        <p:spPr>
          <a:xfrm>
            <a:off x="128154" y="119169"/>
            <a:ext cx="44438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https://education.microsoft.com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C91652-1EA7-48D8-806E-EA5B40E6E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75" r="1940" b="5209"/>
          <a:stretch/>
        </p:blipFill>
        <p:spPr>
          <a:xfrm>
            <a:off x="333665" y="950166"/>
            <a:ext cx="8293200" cy="5630264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Ссылка на слайд 5">
                <a:extLst>
                  <a:ext uri="{FF2B5EF4-FFF2-40B4-BE49-F238E27FC236}">
                    <a16:creationId xmlns:a16="http://schemas.microsoft.com/office/drawing/2014/main" id="{C3FDBF4E-58EF-4EF0-9AA9-87D1EEAEFA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0230849"/>
                  </p:ext>
                </p:extLst>
              </p:nvPr>
            </p:nvGraphicFramePr>
            <p:xfrm>
              <a:off x="8416860" y="277570"/>
              <a:ext cx="420010" cy="420010"/>
            </p:xfrm>
            <a:graphic>
              <a:graphicData uri="http://schemas.microsoft.com/office/powerpoint/2016/slidezoom">
                <pslz:sldZm>
                  <pslz:sldZmObj sldId="266" cId="4167044801">
                    <pslz:zmPr id="{CE47B6D0-908F-4511-8EE4-F2C402B5F332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0010" cy="42001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3175">
                          <a:solidFill>
                            <a:srgbClr val="FFFF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Ссылка на слайд 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C3FDBF4E-58EF-4EF0-9AA9-87D1EEAEFA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416860" y="277570"/>
                <a:ext cx="420010" cy="42001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rgbClr val="FFFF00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41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7QTD6YHHN6JS-81419915-292</_dlc_DocId>
    <_dlc_DocIdUrl xmlns="2e528b9c-c03d-45d3-a08f-6e77188430e0">
      <Url>http://www.eduportal44.ru/Sudislavl/rmk/_layouts/15/DocIdRedir.aspx?ID=7QTD6YHHN6JS-81419915-292</Url>
      <Description>7QTD6YHHN6JS-81419915-292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AA39692D395EE458F8B38EDC2373C5B" ma:contentTypeVersion="1" ma:contentTypeDescription="Создание документа." ma:contentTypeScope="" ma:versionID="5ca6433a14673110bc21ac2010394ee5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f32d71848ae61b4cdf37178bb4c2de30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23763E-EFDC-4EBA-AA77-6AF8F5096DBE}"/>
</file>

<file path=customXml/itemProps2.xml><?xml version="1.0" encoding="utf-8"?>
<ds:datastoreItem xmlns:ds="http://schemas.openxmlformats.org/officeDocument/2006/customXml" ds:itemID="{6B2D9801-81AB-40C6-9604-E62927FCAC57}"/>
</file>

<file path=customXml/itemProps3.xml><?xml version="1.0" encoding="utf-8"?>
<ds:datastoreItem xmlns:ds="http://schemas.openxmlformats.org/officeDocument/2006/customXml" ds:itemID="{E6F73331-CE7F-4B26-A236-AB5873FE6811}"/>
</file>

<file path=customXml/itemProps4.xml><?xml version="1.0" encoding="utf-8"?>
<ds:datastoreItem xmlns:ds="http://schemas.openxmlformats.org/officeDocument/2006/customXml" ds:itemID="{9A525C70-EACC-4DD9-98DC-061CFA6CD14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427</TotalTime>
  <Words>509</Words>
  <Application>Microsoft Office PowerPoint</Application>
  <PresentationFormat>Экран (4:3)</PresentationFormat>
  <Paragraphs>58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Wingdings 3</vt:lpstr>
      <vt:lpstr>Аспект</vt:lpstr>
      <vt:lpstr>Облачные решения Microsoft. Office Online.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Копылова</dc:creator>
  <cp:lastModifiedBy>Ольга Копылова</cp:lastModifiedBy>
  <cp:revision>33</cp:revision>
  <dcterms:created xsi:type="dcterms:W3CDTF">2018-01-13T08:34:50Z</dcterms:created>
  <dcterms:modified xsi:type="dcterms:W3CDTF">2018-01-25T05:27:00Z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0x010100BAA39692D395EE458F8B38EDC2373C5B</vt:lpwstr>
  </property>
  <property fmtid="{D5CDD505-2E9C-101B-9397-08002B2CF9AE}" pid="3" name="_dlc_DocIdItemGuid">
    <vt:lpwstr>3c56628e-4471-447e-ab19-4fdf4dc24f3c</vt:lpwstr>
  </property>
</Properties>
</file>