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69" r:id="rId3"/>
    <p:sldId id="270" r:id="rId4"/>
    <p:sldId id="256" r:id="rId5"/>
    <p:sldId id="261" r:id="rId6"/>
    <p:sldId id="257" r:id="rId7"/>
    <p:sldId id="258" r:id="rId8"/>
    <p:sldId id="263" r:id="rId9"/>
    <p:sldId id="264" r:id="rId10"/>
    <p:sldId id="262" r:id="rId11"/>
    <p:sldId id="260" r:id="rId12"/>
    <p:sldId id="265" r:id="rId13"/>
    <p:sldId id="266" r:id="rId14"/>
    <p:sldId id="268" r:id="rId15"/>
    <p:sldId id="267" r:id="rId1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117F1"/>
    <a:srgbClr val="0920F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8" d="100"/>
          <a:sy n="78" d="100"/>
        </p:scale>
        <p:origin x="893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C011EC3-E969-C63C-B72A-2FEEA0911BF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F49AC0A8-FC95-6DFC-5EB5-FD8402D2B73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E1C63272-3B16-4697-F203-CD941E7784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5DEB46-ADFC-4DB5-B9BF-BF6EA2FDC1CF}" type="datetimeFigureOut">
              <a:rPr lang="ru-RU" smtClean="0"/>
              <a:t>16.03.2023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71261EC3-73FB-1195-15CA-16EB130769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6E68FBC3-8C07-1174-D7B1-64433EC424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D72899-4432-4522-A806-947450D4EF1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617775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7517234-73DA-1C74-7B1B-1EB0E6D678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53547E5A-8F69-6DCD-D0E2-A47DF2B964B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0D820B58-CA5A-A674-0817-7F81CF2B50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5DEB46-ADFC-4DB5-B9BF-BF6EA2FDC1CF}" type="datetimeFigureOut">
              <a:rPr lang="ru-RU" smtClean="0"/>
              <a:t>16.03.2023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D65690B-DFA8-460F-01BE-E84D6DBBFE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03EA185E-3B23-F852-1B43-D89B8EE71B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D72899-4432-4522-A806-947450D4EF1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462043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9F9BF27D-B145-D423-C477-6F4D626265E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ED853E5F-2C08-0B17-6FB2-5E1DC0D2718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666ACB88-320F-D440-48E6-5AE05ED8AE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5DEB46-ADFC-4DB5-B9BF-BF6EA2FDC1CF}" type="datetimeFigureOut">
              <a:rPr lang="ru-RU" smtClean="0"/>
              <a:t>16.03.2023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2923567A-0A03-75F1-6186-5009AA7998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BB412A24-5A5C-8755-6377-AFB899FD48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D72899-4432-4522-A806-947450D4EF1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718164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A5A4870-DF2B-9277-4E0A-3B7EB46B04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02A9284-B73E-BD2A-D5F4-29742C2A4B1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6A7760A5-45B6-CCA5-3A97-A6B87ED874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5DEB46-ADFC-4DB5-B9BF-BF6EA2FDC1CF}" type="datetimeFigureOut">
              <a:rPr lang="ru-RU" smtClean="0"/>
              <a:t>16.03.2023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07F79A0C-D60F-94B3-5830-C4F4D27601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D3B27CE4-F9BC-975D-F4EF-DE44183B6D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D72899-4432-4522-A806-947450D4EF1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632130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A44DA29-D43F-143C-3EC3-CFD54982BD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76A37480-27C7-56B6-DD7E-0F8552B208E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1C3703BA-F119-92A9-699C-04777A75FE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5DEB46-ADFC-4DB5-B9BF-BF6EA2FDC1CF}" type="datetimeFigureOut">
              <a:rPr lang="ru-RU" smtClean="0"/>
              <a:t>16.03.2023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A2A42F3D-8EC2-1A71-F2C2-E0041BA795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B60D45E-6E3E-57AC-7D2C-070E29EDB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D72899-4432-4522-A806-947450D4EF1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926371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B538D7D-8465-78A2-AD73-E579A1527C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1D1C8B5-597A-11C2-BA41-96A0516A434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BA6E11B7-5815-3F47-FEEC-26CBD18118D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94764A96-5393-535C-5107-DBE3FDF3AD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5DEB46-ADFC-4DB5-B9BF-BF6EA2FDC1CF}" type="datetimeFigureOut">
              <a:rPr lang="ru-RU" smtClean="0"/>
              <a:t>16.03.2023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9A670C39-7B8C-34C8-97DA-2183D90E92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5839D2A5-F2FC-5C12-344D-D3F8F6B74F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D72899-4432-4522-A806-947450D4EF1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397358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9A8A5E4-E4D5-8B9E-DA84-7E8D5AB469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06A164F8-E973-1073-B80F-8F1AE66578D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6657C912-47B7-323A-223E-B8D601A1378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5B7084D0-3A0B-660C-93E3-0C2BDED4374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A987BE4E-1D88-044F-A78F-50825FD6DD4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93ADE294-B297-9723-99E7-5FD0FF59B8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5DEB46-ADFC-4DB5-B9BF-BF6EA2FDC1CF}" type="datetimeFigureOut">
              <a:rPr lang="ru-RU" smtClean="0"/>
              <a:t>16.03.2023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29A2CA48-93B7-9B95-40EC-E646F56F52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D46F70B9-A4DB-81E6-A456-C1B3706393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D72899-4432-4522-A806-947450D4EF1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94632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EF6C2F7-6930-71D2-374E-412FAC64F3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1D79AF1A-17A0-7153-773D-573533DCEE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5DEB46-ADFC-4DB5-B9BF-BF6EA2FDC1CF}" type="datetimeFigureOut">
              <a:rPr lang="ru-RU" smtClean="0"/>
              <a:t>16.03.2023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2231F7B8-4890-50AA-9364-EA27168F5D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EEFE1555-8AB8-1C96-AF44-CE06F45041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D72899-4432-4522-A806-947450D4EF1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460530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7AA54D97-D196-0906-4114-CCAE55C669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5DEB46-ADFC-4DB5-B9BF-BF6EA2FDC1CF}" type="datetimeFigureOut">
              <a:rPr lang="ru-RU" smtClean="0"/>
              <a:t>16.03.2023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3B3C14F4-0CEC-6401-5F30-019B233E05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7E5E328C-ABF8-351A-2667-1A11F7D0A5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D72899-4432-4522-A806-947450D4EF1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553598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6C5BC79-04BD-FDDC-5E6C-7A36E33913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646695D-568F-C20C-CBE7-C9DBA9F304D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05DC61A8-42DF-A00D-53E6-143484D3C07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280C4A02-AA39-F663-743F-29E8C4D92F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5DEB46-ADFC-4DB5-B9BF-BF6EA2FDC1CF}" type="datetimeFigureOut">
              <a:rPr lang="ru-RU" smtClean="0"/>
              <a:t>16.03.2023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A4C977BE-53C1-03AD-B628-F574781C1F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FDDB46C7-CE08-6613-83E4-30E6E4169A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D72899-4432-4522-A806-947450D4EF1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756752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DBC20F6-77D0-61EF-E8F2-B45508F563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AEEB148D-EFD2-B5AD-A22E-5CA6A92BAAF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ADC50BDD-296D-FC1D-AC93-97B688049BC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0C0F0729-5C13-ABCB-2BCB-C22E9392DD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5DEB46-ADFC-4DB5-B9BF-BF6EA2FDC1CF}" type="datetimeFigureOut">
              <a:rPr lang="ru-RU" smtClean="0"/>
              <a:t>16.03.2023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C6492409-33A6-79A0-4507-9D27F4DB09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18A72AC2-8115-EC72-469C-D998136C66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D72899-4432-4522-A806-947450D4EF1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476832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A19EFC6-3FE4-5227-B653-382D03AD71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DD54A4E5-AC1D-4817-3257-B0952E005A0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A39B08F4-C04D-87F7-5A01-4C95EC98E13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5DEB46-ADFC-4DB5-B9BF-BF6EA2FDC1CF}" type="datetimeFigureOut">
              <a:rPr lang="ru-RU" smtClean="0"/>
              <a:t>16.03.2023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BA826643-D2DE-9855-2568-8D6D0640A20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8B775149-DEFA-30CF-E0A2-F04DCE1968D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D72899-4432-4522-A806-947450D4EF1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982494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7.jpeg"/><Relationship Id="rId4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4D832A6F-DB81-AD50-C02E-31D73B4592E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AutoShape 2">
            <a:extLst>
              <a:ext uri="{FF2B5EF4-FFF2-40B4-BE49-F238E27FC236}">
                <a16:creationId xmlns:a16="http://schemas.microsoft.com/office/drawing/2014/main" id="{EFD80B29-0955-1D4A-C5BE-D903261B4B46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AutoShape 4">
            <a:extLst>
              <a:ext uri="{FF2B5EF4-FFF2-40B4-BE49-F238E27FC236}">
                <a16:creationId xmlns:a16="http://schemas.microsoft.com/office/drawing/2014/main" id="{9473200B-B707-2FE3-F3BF-C97887755237}"/>
              </a:ext>
            </a:extLst>
          </p:cNvPr>
          <p:cNvSpPr>
            <a:spLocks noGrp="1" noChangeAspect="1" noChangeArrowheads="1"/>
          </p:cNvSpPr>
          <p:nvPr>
            <p:ph type="ctrTitle"/>
          </p:nvPr>
        </p:nvSpPr>
        <p:spPr bwMode="auto"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30" name="Picture 6">
            <a:extLst>
              <a:ext uri="{FF2B5EF4-FFF2-40B4-BE49-F238E27FC236}">
                <a16:creationId xmlns:a16="http://schemas.microsoft.com/office/drawing/2014/main" id="{2FA29869-FF08-08EB-32BA-D6EAC4B4406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9870" y="0"/>
            <a:ext cx="12311870" cy="69073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C6760F26-FD5D-4C46-1EFA-5F251F4748F1}"/>
              </a:ext>
            </a:extLst>
          </p:cNvPr>
          <p:cNvSpPr txBox="1"/>
          <p:nvPr/>
        </p:nvSpPr>
        <p:spPr>
          <a:xfrm>
            <a:off x="580103" y="550607"/>
            <a:ext cx="11415252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i="0" u="none" strike="noStrike" baseline="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Методическая разработка урока по предмету  </a:t>
            </a:r>
            <a:endParaRPr lang="ru-RU" sz="3600" b="0" i="0" u="none" strike="noStrike" baseline="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3600" b="1" i="0" u="none" strike="noStrike" baseline="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«Основы религиозной культуры и светской этики»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EE6A8BA-D51C-EB05-B2A7-B434B7FDD65B}"/>
              </a:ext>
            </a:extLst>
          </p:cNvPr>
          <p:cNvSpPr txBox="1"/>
          <p:nvPr/>
        </p:nvSpPr>
        <p:spPr>
          <a:xfrm>
            <a:off x="1120877" y="2322692"/>
            <a:ext cx="9901084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i="0" u="none" strike="noStrike" baseline="0" dirty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Тема урока: «Милосердие и сострадание»</a:t>
            </a:r>
            <a:endParaRPr lang="ru-RU" sz="3600" b="0" i="0" u="none" strike="noStrike" baseline="0" dirty="0">
              <a:solidFill>
                <a:srgbClr val="0033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3600" b="0" i="0" u="none" strike="noStrike" baseline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3600" b="0" i="0" u="none" strike="noStrike" baseline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3600" b="1" i="0" u="none" strike="noStrike" baseline="0" dirty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класс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856B30B-26C6-0DEA-11C6-17D42868EFFF}"/>
              </a:ext>
            </a:extLst>
          </p:cNvPr>
          <p:cNvSpPr txBox="1"/>
          <p:nvPr/>
        </p:nvSpPr>
        <p:spPr>
          <a:xfrm>
            <a:off x="8121446" y="5850195"/>
            <a:ext cx="432580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i="0" u="none" strike="noStrike" baseline="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Выполнила: Лисина Ирина </a:t>
            </a:r>
            <a:endParaRPr lang="ru-RU" sz="2000" b="0" i="0" u="none" strike="noStrike" baseline="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b="1" i="0" u="none" strike="noStrike" baseline="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Александровна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285529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4D832A6F-DB81-AD50-C02E-31D73B4592E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AutoShape 2">
            <a:extLst>
              <a:ext uri="{FF2B5EF4-FFF2-40B4-BE49-F238E27FC236}">
                <a16:creationId xmlns:a16="http://schemas.microsoft.com/office/drawing/2014/main" id="{EFD80B29-0955-1D4A-C5BE-D903261B4B46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AutoShape 4">
            <a:extLst>
              <a:ext uri="{FF2B5EF4-FFF2-40B4-BE49-F238E27FC236}">
                <a16:creationId xmlns:a16="http://schemas.microsoft.com/office/drawing/2014/main" id="{9473200B-B707-2FE3-F3BF-C97887755237}"/>
              </a:ext>
            </a:extLst>
          </p:cNvPr>
          <p:cNvSpPr>
            <a:spLocks noGrp="1" noChangeAspect="1" noChangeArrowheads="1"/>
          </p:cNvSpPr>
          <p:nvPr>
            <p:ph type="ctrTitle"/>
          </p:nvPr>
        </p:nvSpPr>
        <p:spPr bwMode="auto"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30" name="Picture 6">
            <a:extLst>
              <a:ext uri="{FF2B5EF4-FFF2-40B4-BE49-F238E27FC236}">
                <a16:creationId xmlns:a16="http://schemas.microsoft.com/office/drawing/2014/main" id="{2FA29869-FF08-08EB-32BA-D6EAC4B4406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4478" y="-18309"/>
            <a:ext cx="12680190" cy="71139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7E8C9DC8-9D7F-D0FA-09F0-9C6479D20BBB}"/>
              </a:ext>
            </a:extLst>
          </p:cNvPr>
          <p:cNvSpPr txBox="1"/>
          <p:nvPr/>
        </p:nvSpPr>
        <p:spPr>
          <a:xfrm>
            <a:off x="3873910" y="766917"/>
            <a:ext cx="554969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Сёстры милосердия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D5051D9-8247-C37E-C52E-D7E6C9552E4D}"/>
              </a:ext>
            </a:extLst>
          </p:cNvPr>
          <p:cNvSpPr txBox="1"/>
          <p:nvPr/>
        </p:nvSpPr>
        <p:spPr>
          <a:xfrm>
            <a:off x="-1735548" y="1602659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0DBB0ADF-579F-FA95-D563-4D112104992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75" y="18309"/>
            <a:ext cx="3952875" cy="304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>
            <a:extLst>
              <a:ext uri="{FF2B5EF4-FFF2-40B4-BE49-F238E27FC236}">
                <a16:creationId xmlns:a16="http://schemas.microsoft.com/office/drawing/2014/main" id="{D850537C-F27D-F80D-B75D-C04375B509D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42090" y="140962"/>
            <a:ext cx="4074374" cy="285206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>
            <a:extLst>
              <a:ext uri="{FF2B5EF4-FFF2-40B4-BE49-F238E27FC236}">
                <a16:creationId xmlns:a16="http://schemas.microsoft.com/office/drawing/2014/main" id="{19053DC8-675F-F25E-B514-3465E76D46F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41784" y="3334185"/>
            <a:ext cx="4950448" cy="345722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8" name="Picture 10">
            <a:extLst>
              <a:ext uri="{FF2B5EF4-FFF2-40B4-BE49-F238E27FC236}">
                <a16:creationId xmlns:a16="http://schemas.microsoft.com/office/drawing/2014/main" id="{F4ED0BF4-A2EB-FFCC-4CB7-7E11721D544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82761" y="3066309"/>
            <a:ext cx="3714840" cy="371484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457771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0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0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0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4D832A6F-DB81-AD50-C02E-31D73B4592E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AutoShape 2">
            <a:extLst>
              <a:ext uri="{FF2B5EF4-FFF2-40B4-BE49-F238E27FC236}">
                <a16:creationId xmlns:a16="http://schemas.microsoft.com/office/drawing/2014/main" id="{EFD80B29-0955-1D4A-C5BE-D903261B4B46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AutoShape 4">
            <a:extLst>
              <a:ext uri="{FF2B5EF4-FFF2-40B4-BE49-F238E27FC236}">
                <a16:creationId xmlns:a16="http://schemas.microsoft.com/office/drawing/2014/main" id="{9473200B-B707-2FE3-F3BF-C97887755237}"/>
              </a:ext>
            </a:extLst>
          </p:cNvPr>
          <p:cNvSpPr>
            <a:spLocks noGrp="1" noChangeAspect="1" noChangeArrowheads="1"/>
          </p:cNvSpPr>
          <p:nvPr>
            <p:ph type="ctrTitle"/>
          </p:nvPr>
        </p:nvSpPr>
        <p:spPr bwMode="auto"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30" name="Picture 6">
            <a:extLst>
              <a:ext uri="{FF2B5EF4-FFF2-40B4-BE49-F238E27FC236}">
                <a16:creationId xmlns:a16="http://schemas.microsoft.com/office/drawing/2014/main" id="{2FA29869-FF08-08EB-32BA-D6EAC4B4406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9870" y="0"/>
            <a:ext cx="12311870" cy="69073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>
            <a:extLst>
              <a:ext uri="{FF2B5EF4-FFF2-40B4-BE49-F238E27FC236}">
                <a16:creationId xmlns:a16="http://schemas.microsoft.com/office/drawing/2014/main" id="{44E334F5-4633-3438-235C-C3D85233745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7287" y="188560"/>
            <a:ext cx="4727468" cy="33928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>
            <a:extLst>
              <a:ext uri="{FF2B5EF4-FFF2-40B4-BE49-F238E27FC236}">
                <a16:creationId xmlns:a16="http://schemas.microsoft.com/office/drawing/2014/main" id="{2B27F60C-2FB1-6C93-F42E-F7A46EB11AC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26168" y="3765678"/>
            <a:ext cx="6467018" cy="30255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>
            <a:extLst>
              <a:ext uri="{FF2B5EF4-FFF2-40B4-BE49-F238E27FC236}">
                <a16:creationId xmlns:a16="http://schemas.microsoft.com/office/drawing/2014/main" id="{87A65D31-21E0-E0E8-8689-D4E0C3E4C13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68331" y="140596"/>
            <a:ext cx="4779739" cy="34614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3678287E-F4BE-C7C7-0D65-1CB4F8EAB892}"/>
              </a:ext>
            </a:extLst>
          </p:cNvPr>
          <p:cNvSpPr txBox="1"/>
          <p:nvPr/>
        </p:nvSpPr>
        <p:spPr>
          <a:xfrm>
            <a:off x="-275303" y="3673474"/>
            <a:ext cx="4001730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dirty="0"/>
          </a:p>
          <a:p>
            <a:pPr algn="ctr"/>
            <a:r>
              <a:rPr lang="ru-RU" sz="2800" b="1" dirty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Елизавета Фёдоровна </a:t>
            </a:r>
          </a:p>
          <a:p>
            <a:pPr algn="ctr"/>
            <a:r>
              <a:rPr lang="ru-RU" sz="2800" b="1" dirty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Романова</a:t>
            </a:r>
          </a:p>
        </p:txBody>
      </p:sp>
    </p:spTree>
    <p:extLst>
      <p:ext uri="{BB962C8B-B14F-4D97-AF65-F5344CB8AC3E}">
        <p14:creationId xmlns:p14="http://schemas.microsoft.com/office/powerpoint/2010/main" val="285415040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4D832A6F-DB81-AD50-C02E-31D73B4592E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AutoShape 2">
            <a:extLst>
              <a:ext uri="{FF2B5EF4-FFF2-40B4-BE49-F238E27FC236}">
                <a16:creationId xmlns:a16="http://schemas.microsoft.com/office/drawing/2014/main" id="{EFD80B29-0955-1D4A-C5BE-D903261B4B46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AutoShape 4">
            <a:extLst>
              <a:ext uri="{FF2B5EF4-FFF2-40B4-BE49-F238E27FC236}">
                <a16:creationId xmlns:a16="http://schemas.microsoft.com/office/drawing/2014/main" id="{9473200B-B707-2FE3-F3BF-C97887755237}"/>
              </a:ext>
            </a:extLst>
          </p:cNvPr>
          <p:cNvSpPr>
            <a:spLocks noGrp="1" noChangeAspect="1" noChangeArrowheads="1"/>
          </p:cNvSpPr>
          <p:nvPr>
            <p:ph type="ctrTitle"/>
          </p:nvPr>
        </p:nvSpPr>
        <p:spPr bwMode="auto"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30" name="Picture 6">
            <a:extLst>
              <a:ext uri="{FF2B5EF4-FFF2-40B4-BE49-F238E27FC236}">
                <a16:creationId xmlns:a16="http://schemas.microsoft.com/office/drawing/2014/main" id="{2FA29869-FF08-08EB-32BA-D6EAC4B4406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9870" y="0"/>
            <a:ext cx="12311870" cy="69073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65C9C8A3-3367-D098-F5D3-30C4F1A6D95F}"/>
              </a:ext>
            </a:extLst>
          </p:cNvPr>
          <p:cNvSpPr txBox="1"/>
          <p:nvPr/>
        </p:nvSpPr>
        <p:spPr>
          <a:xfrm>
            <a:off x="1976284" y="2025444"/>
            <a:ext cx="9071827" cy="9050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  <a:spcAft>
                <a:spcPts val="800"/>
              </a:spcAft>
            </a:pPr>
            <a:r>
              <a:rPr lang="ru-RU" sz="4000" b="1" dirty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Игра «Игра волшебные слова»</a:t>
            </a:r>
          </a:p>
        </p:txBody>
      </p:sp>
    </p:spTree>
    <p:extLst>
      <p:ext uri="{BB962C8B-B14F-4D97-AF65-F5344CB8AC3E}">
        <p14:creationId xmlns:p14="http://schemas.microsoft.com/office/powerpoint/2010/main" val="37752219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4D832A6F-DB81-AD50-C02E-31D73B4592E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AutoShape 2">
            <a:extLst>
              <a:ext uri="{FF2B5EF4-FFF2-40B4-BE49-F238E27FC236}">
                <a16:creationId xmlns:a16="http://schemas.microsoft.com/office/drawing/2014/main" id="{EFD80B29-0955-1D4A-C5BE-D903261B4B46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AutoShape 4">
            <a:extLst>
              <a:ext uri="{FF2B5EF4-FFF2-40B4-BE49-F238E27FC236}">
                <a16:creationId xmlns:a16="http://schemas.microsoft.com/office/drawing/2014/main" id="{9473200B-B707-2FE3-F3BF-C97887755237}"/>
              </a:ext>
            </a:extLst>
          </p:cNvPr>
          <p:cNvSpPr>
            <a:spLocks noGrp="1" noChangeAspect="1" noChangeArrowheads="1"/>
          </p:cNvSpPr>
          <p:nvPr>
            <p:ph type="ctrTitle"/>
          </p:nvPr>
        </p:nvSpPr>
        <p:spPr bwMode="auto"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30" name="Picture 6">
            <a:extLst>
              <a:ext uri="{FF2B5EF4-FFF2-40B4-BE49-F238E27FC236}">
                <a16:creationId xmlns:a16="http://schemas.microsoft.com/office/drawing/2014/main" id="{2FA29869-FF08-08EB-32BA-D6EAC4B4406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9870" y="0"/>
            <a:ext cx="12311870" cy="69073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92DB6C84-27EF-A408-3602-29EA04390853}"/>
              </a:ext>
            </a:extLst>
          </p:cNvPr>
          <p:cNvSpPr txBox="1"/>
          <p:nvPr/>
        </p:nvSpPr>
        <p:spPr>
          <a:xfrm>
            <a:off x="2467897" y="1511574"/>
            <a:ext cx="6587612" cy="348877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  <a:spcAft>
                <a:spcPts val="800"/>
              </a:spcAft>
              <a:buSzPts val="1000"/>
              <a:tabLst>
                <a:tab pos="457200" algn="l"/>
              </a:tabLst>
            </a:pPr>
            <a:r>
              <a:rPr lang="ru-RU" sz="4800" b="1" dirty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Меня удивило…</a:t>
            </a:r>
          </a:p>
          <a:p>
            <a:pPr lvl="0">
              <a:lnSpc>
                <a:spcPct val="150000"/>
              </a:lnSpc>
              <a:spcAft>
                <a:spcPts val="800"/>
              </a:spcAft>
              <a:buSzPts val="1000"/>
              <a:tabLst>
                <a:tab pos="457200" algn="l"/>
              </a:tabLst>
            </a:pPr>
            <a:r>
              <a:rPr lang="ru-RU" sz="4800" b="1" dirty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Мне запомнилось…</a:t>
            </a:r>
          </a:p>
          <a:p>
            <a:pPr lvl="0">
              <a:lnSpc>
                <a:spcPct val="150000"/>
              </a:lnSpc>
              <a:spcAft>
                <a:spcPts val="800"/>
              </a:spcAft>
              <a:buSzPts val="1000"/>
              <a:tabLst>
                <a:tab pos="457200" algn="l"/>
              </a:tabLst>
            </a:pPr>
            <a:r>
              <a:rPr lang="ru-RU" sz="4800" b="1" dirty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считаю, что…</a:t>
            </a:r>
          </a:p>
        </p:txBody>
      </p:sp>
    </p:spTree>
    <p:extLst>
      <p:ext uri="{BB962C8B-B14F-4D97-AF65-F5344CB8AC3E}">
        <p14:creationId xmlns:p14="http://schemas.microsoft.com/office/powerpoint/2010/main" val="9512992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4D832A6F-DB81-AD50-C02E-31D73B4592E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AutoShape 2">
            <a:extLst>
              <a:ext uri="{FF2B5EF4-FFF2-40B4-BE49-F238E27FC236}">
                <a16:creationId xmlns:a16="http://schemas.microsoft.com/office/drawing/2014/main" id="{EFD80B29-0955-1D4A-C5BE-D903261B4B46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AutoShape 4">
            <a:extLst>
              <a:ext uri="{FF2B5EF4-FFF2-40B4-BE49-F238E27FC236}">
                <a16:creationId xmlns:a16="http://schemas.microsoft.com/office/drawing/2014/main" id="{9473200B-B707-2FE3-F3BF-C97887755237}"/>
              </a:ext>
            </a:extLst>
          </p:cNvPr>
          <p:cNvSpPr>
            <a:spLocks noGrp="1" noChangeAspect="1" noChangeArrowheads="1"/>
          </p:cNvSpPr>
          <p:nvPr>
            <p:ph type="ctrTitle"/>
          </p:nvPr>
        </p:nvSpPr>
        <p:spPr bwMode="auto"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30" name="Picture 6">
            <a:extLst>
              <a:ext uri="{FF2B5EF4-FFF2-40B4-BE49-F238E27FC236}">
                <a16:creationId xmlns:a16="http://schemas.microsoft.com/office/drawing/2014/main" id="{2FA29869-FF08-08EB-32BA-D6EAC4B4406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9870" y="0"/>
            <a:ext cx="12311870" cy="69073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926DC75D-77BC-AC88-9435-2E6A047EE8EA}"/>
              </a:ext>
            </a:extLst>
          </p:cNvPr>
          <p:cNvSpPr txBox="1"/>
          <p:nvPr/>
        </p:nvSpPr>
        <p:spPr>
          <a:xfrm>
            <a:off x="2703871" y="688259"/>
            <a:ext cx="649495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Домашнее задание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CD8EA06-D535-E1E6-F108-344B0BE25966}"/>
              </a:ext>
            </a:extLst>
          </p:cNvPr>
          <p:cNvSpPr txBox="1"/>
          <p:nvPr/>
        </p:nvSpPr>
        <p:spPr>
          <a:xfrm>
            <a:off x="471948" y="2458065"/>
            <a:ext cx="11277600" cy="19861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Написать мини-рассказ о помощи ближнему (как вы помогали какому-то животному или пожилому, больному человеку)</a:t>
            </a:r>
          </a:p>
        </p:txBody>
      </p:sp>
    </p:spTree>
    <p:extLst>
      <p:ext uri="{BB962C8B-B14F-4D97-AF65-F5344CB8AC3E}">
        <p14:creationId xmlns:p14="http://schemas.microsoft.com/office/powerpoint/2010/main" val="31033691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4D832A6F-DB81-AD50-C02E-31D73B4592E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AutoShape 2">
            <a:extLst>
              <a:ext uri="{FF2B5EF4-FFF2-40B4-BE49-F238E27FC236}">
                <a16:creationId xmlns:a16="http://schemas.microsoft.com/office/drawing/2014/main" id="{EFD80B29-0955-1D4A-C5BE-D903261B4B46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AutoShape 4">
            <a:extLst>
              <a:ext uri="{FF2B5EF4-FFF2-40B4-BE49-F238E27FC236}">
                <a16:creationId xmlns:a16="http://schemas.microsoft.com/office/drawing/2014/main" id="{9473200B-B707-2FE3-F3BF-C97887755237}"/>
              </a:ext>
            </a:extLst>
          </p:cNvPr>
          <p:cNvSpPr>
            <a:spLocks noGrp="1" noChangeAspect="1" noChangeArrowheads="1"/>
          </p:cNvSpPr>
          <p:nvPr>
            <p:ph type="ctrTitle"/>
          </p:nvPr>
        </p:nvSpPr>
        <p:spPr bwMode="auto"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30" name="Picture 6">
            <a:extLst>
              <a:ext uri="{FF2B5EF4-FFF2-40B4-BE49-F238E27FC236}">
                <a16:creationId xmlns:a16="http://schemas.microsoft.com/office/drawing/2014/main" id="{2FA29869-FF08-08EB-32BA-D6EAC4B4406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9870" y="0"/>
            <a:ext cx="12311870" cy="69073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F4981E3E-F778-D861-83E7-0236579C5DFF}"/>
              </a:ext>
            </a:extLst>
          </p:cNvPr>
          <p:cNvSpPr/>
          <p:nvPr/>
        </p:nvSpPr>
        <p:spPr>
          <a:xfrm>
            <a:off x="2585884" y="2045110"/>
            <a:ext cx="7492181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7200" b="1" cap="none" spc="0" dirty="0">
                <a:ln w="12700">
                  <a:solidFill>
                    <a:schemeClr val="accent1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640000" algn="bl" rotWithShape="0">
                    <a:schemeClr val="accent1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урок!</a:t>
            </a:r>
          </a:p>
        </p:txBody>
      </p:sp>
    </p:spTree>
    <p:extLst>
      <p:ext uri="{BB962C8B-B14F-4D97-AF65-F5344CB8AC3E}">
        <p14:creationId xmlns:p14="http://schemas.microsoft.com/office/powerpoint/2010/main" val="20995590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4D832A6F-DB81-AD50-C02E-31D73B4592E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AutoShape 2">
            <a:extLst>
              <a:ext uri="{FF2B5EF4-FFF2-40B4-BE49-F238E27FC236}">
                <a16:creationId xmlns:a16="http://schemas.microsoft.com/office/drawing/2014/main" id="{EFD80B29-0955-1D4A-C5BE-D903261B4B46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AutoShape 4">
            <a:extLst>
              <a:ext uri="{FF2B5EF4-FFF2-40B4-BE49-F238E27FC236}">
                <a16:creationId xmlns:a16="http://schemas.microsoft.com/office/drawing/2014/main" id="{9473200B-B707-2FE3-F3BF-C97887755237}"/>
              </a:ext>
            </a:extLst>
          </p:cNvPr>
          <p:cNvSpPr>
            <a:spLocks noGrp="1" noChangeAspect="1" noChangeArrowheads="1"/>
          </p:cNvSpPr>
          <p:nvPr>
            <p:ph type="ctrTitle"/>
          </p:nvPr>
        </p:nvSpPr>
        <p:spPr bwMode="auto"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30" name="Picture 6">
            <a:extLst>
              <a:ext uri="{FF2B5EF4-FFF2-40B4-BE49-F238E27FC236}">
                <a16:creationId xmlns:a16="http://schemas.microsoft.com/office/drawing/2014/main" id="{2FA29869-FF08-08EB-32BA-D6EAC4B4406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9870" y="0"/>
            <a:ext cx="12311870" cy="69073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65C9C8A3-3367-D098-F5D3-30C4F1A6D95F}"/>
              </a:ext>
            </a:extLst>
          </p:cNvPr>
          <p:cNvSpPr txBox="1"/>
          <p:nvPr/>
        </p:nvSpPr>
        <p:spPr>
          <a:xfrm>
            <a:off x="1671484" y="137652"/>
            <a:ext cx="9376627" cy="9050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  <a:spcAft>
                <a:spcPts val="800"/>
              </a:spcAft>
            </a:pPr>
            <a:r>
              <a:rPr lang="ru-RU" sz="4000" b="1" dirty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Григорий Журавлёв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F5FD9CCC-F9B5-D50B-8DA1-34EDDAD8CC6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432" y="255639"/>
            <a:ext cx="3463260" cy="536054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>
            <a:extLst>
              <a:ext uri="{FF2B5EF4-FFF2-40B4-BE49-F238E27FC236}">
                <a16:creationId xmlns:a16="http://schemas.microsoft.com/office/drawing/2014/main" id="{E0825FCA-B510-7051-6F44-4D8E84D1DB4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5987" y="1600200"/>
            <a:ext cx="4952321" cy="329519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>
            <a:extLst>
              <a:ext uri="{FF2B5EF4-FFF2-40B4-BE49-F238E27FC236}">
                <a16:creationId xmlns:a16="http://schemas.microsoft.com/office/drawing/2014/main" id="{E6EAA1DE-7A74-C222-64F5-592954A3D01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88357" y="2310580"/>
            <a:ext cx="2939845" cy="440976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4785846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4D832A6F-DB81-AD50-C02E-31D73B4592E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AutoShape 2">
            <a:extLst>
              <a:ext uri="{FF2B5EF4-FFF2-40B4-BE49-F238E27FC236}">
                <a16:creationId xmlns:a16="http://schemas.microsoft.com/office/drawing/2014/main" id="{EFD80B29-0955-1D4A-C5BE-D903261B4B46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AutoShape 4">
            <a:extLst>
              <a:ext uri="{FF2B5EF4-FFF2-40B4-BE49-F238E27FC236}">
                <a16:creationId xmlns:a16="http://schemas.microsoft.com/office/drawing/2014/main" id="{9473200B-B707-2FE3-F3BF-C97887755237}"/>
              </a:ext>
            </a:extLst>
          </p:cNvPr>
          <p:cNvSpPr>
            <a:spLocks noGrp="1" noChangeAspect="1" noChangeArrowheads="1"/>
          </p:cNvSpPr>
          <p:nvPr>
            <p:ph type="ctrTitle"/>
          </p:nvPr>
        </p:nvSpPr>
        <p:spPr bwMode="auto"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30" name="Picture 6">
            <a:extLst>
              <a:ext uri="{FF2B5EF4-FFF2-40B4-BE49-F238E27FC236}">
                <a16:creationId xmlns:a16="http://schemas.microsoft.com/office/drawing/2014/main" id="{2FA29869-FF08-08EB-32BA-D6EAC4B4406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9870" y="0"/>
            <a:ext cx="12311870" cy="69073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C6760F26-FD5D-4C46-1EFA-5F251F4748F1}"/>
              </a:ext>
            </a:extLst>
          </p:cNvPr>
          <p:cNvSpPr txBox="1"/>
          <p:nvPr/>
        </p:nvSpPr>
        <p:spPr>
          <a:xfrm>
            <a:off x="580103" y="550607"/>
            <a:ext cx="1141525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EE6A8BA-D51C-EB05-B2A7-B434B7FDD65B}"/>
              </a:ext>
            </a:extLst>
          </p:cNvPr>
          <p:cNvSpPr txBox="1"/>
          <p:nvPr/>
        </p:nvSpPr>
        <p:spPr>
          <a:xfrm>
            <a:off x="7346932" y="0"/>
            <a:ext cx="4165771" cy="3788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endParaRPr lang="ru-RU" sz="3600" b="0" i="0" u="none" strike="noStrike" baseline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856B30B-26C6-0DEA-11C6-17D42868EFFF}"/>
              </a:ext>
            </a:extLst>
          </p:cNvPr>
          <p:cNvSpPr txBox="1"/>
          <p:nvPr/>
        </p:nvSpPr>
        <p:spPr>
          <a:xfrm>
            <a:off x="8121446" y="5850195"/>
            <a:ext cx="432580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 descr="Икона Св. Николая хранится в Эрмитаже. Фото из открытого источника">
            <a:extLst>
              <a:ext uri="{FF2B5EF4-FFF2-40B4-BE49-F238E27FC236}">
                <a16:creationId xmlns:a16="http://schemas.microsoft.com/office/drawing/2014/main" id="{1DD56A91-D061-080B-2A07-1455423B93E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907" y="378869"/>
            <a:ext cx="3015204" cy="444385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>
            <a:extLst>
              <a:ext uri="{FF2B5EF4-FFF2-40B4-BE49-F238E27FC236}">
                <a16:creationId xmlns:a16="http://schemas.microsoft.com/office/drawing/2014/main" id="{F36BDDD5-E45E-B06F-BF4B-F120415B210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5020" y="606688"/>
            <a:ext cx="5722087" cy="369894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Икона Божией Матери «Млекопитательница», 1910 г. Находится в собрании Самарского областного краеведческого музея им. П.В. Алабина.">
            <a:extLst>
              <a:ext uri="{FF2B5EF4-FFF2-40B4-BE49-F238E27FC236}">
                <a16:creationId xmlns:a16="http://schemas.microsoft.com/office/drawing/2014/main" id="{CFDF6350-016D-C84C-13A5-1FEE623B229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49756" y="2551359"/>
            <a:ext cx="3123555" cy="369894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8052884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4D832A6F-DB81-AD50-C02E-31D73B4592E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AutoShape 2">
            <a:extLst>
              <a:ext uri="{FF2B5EF4-FFF2-40B4-BE49-F238E27FC236}">
                <a16:creationId xmlns:a16="http://schemas.microsoft.com/office/drawing/2014/main" id="{EFD80B29-0955-1D4A-C5BE-D903261B4B46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AutoShape 4">
            <a:extLst>
              <a:ext uri="{FF2B5EF4-FFF2-40B4-BE49-F238E27FC236}">
                <a16:creationId xmlns:a16="http://schemas.microsoft.com/office/drawing/2014/main" id="{9473200B-B707-2FE3-F3BF-C97887755237}"/>
              </a:ext>
            </a:extLst>
          </p:cNvPr>
          <p:cNvSpPr>
            <a:spLocks noGrp="1" noChangeAspect="1" noChangeArrowheads="1"/>
          </p:cNvSpPr>
          <p:nvPr>
            <p:ph type="ctrTitle"/>
          </p:nvPr>
        </p:nvSpPr>
        <p:spPr bwMode="auto"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30" name="Picture 6">
            <a:extLst>
              <a:ext uri="{FF2B5EF4-FFF2-40B4-BE49-F238E27FC236}">
                <a16:creationId xmlns:a16="http://schemas.microsoft.com/office/drawing/2014/main" id="{2FA29869-FF08-08EB-32BA-D6EAC4B4406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9870" y="0"/>
            <a:ext cx="12311870" cy="69073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A5597BD3-DE3C-8E07-36E5-85205C15A39C}"/>
              </a:ext>
            </a:extLst>
          </p:cNvPr>
          <p:cNvSpPr txBox="1"/>
          <p:nvPr/>
        </p:nvSpPr>
        <p:spPr>
          <a:xfrm>
            <a:off x="1406014" y="1514168"/>
            <a:ext cx="9684774" cy="18283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4000" b="1" dirty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«Пока живёшь, твори добро, лишь путь добра – спасение души»</a:t>
            </a:r>
          </a:p>
        </p:txBody>
      </p:sp>
    </p:spTree>
    <p:extLst>
      <p:ext uri="{BB962C8B-B14F-4D97-AF65-F5344CB8AC3E}">
        <p14:creationId xmlns:p14="http://schemas.microsoft.com/office/powerpoint/2010/main" val="22976251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4D832A6F-DB81-AD50-C02E-31D73B4592E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AutoShape 2">
            <a:extLst>
              <a:ext uri="{FF2B5EF4-FFF2-40B4-BE49-F238E27FC236}">
                <a16:creationId xmlns:a16="http://schemas.microsoft.com/office/drawing/2014/main" id="{EFD80B29-0955-1D4A-C5BE-D903261B4B46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AutoShape 4">
            <a:extLst>
              <a:ext uri="{FF2B5EF4-FFF2-40B4-BE49-F238E27FC236}">
                <a16:creationId xmlns:a16="http://schemas.microsoft.com/office/drawing/2014/main" id="{9473200B-B707-2FE3-F3BF-C97887755237}"/>
              </a:ext>
            </a:extLst>
          </p:cNvPr>
          <p:cNvSpPr>
            <a:spLocks noGrp="1" noChangeAspect="1" noChangeArrowheads="1"/>
          </p:cNvSpPr>
          <p:nvPr>
            <p:ph type="ctrTitle"/>
          </p:nvPr>
        </p:nvSpPr>
        <p:spPr bwMode="auto"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30" name="Picture 6">
            <a:extLst>
              <a:ext uri="{FF2B5EF4-FFF2-40B4-BE49-F238E27FC236}">
                <a16:creationId xmlns:a16="http://schemas.microsoft.com/office/drawing/2014/main" id="{2FA29869-FF08-08EB-32BA-D6EAC4B4406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49353"/>
            <a:ext cx="12311870" cy="69073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E6EF6E4B-398F-D094-C587-536029B3D9F8}"/>
              </a:ext>
            </a:extLst>
          </p:cNvPr>
          <p:cNvSpPr txBox="1"/>
          <p:nvPr/>
        </p:nvSpPr>
        <p:spPr>
          <a:xfrm>
            <a:off x="2285900" y="973394"/>
            <a:ext cx="7172731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Тема урока: </a:t>
            </a:r>
          </a:p>
          <a:p>
            <a:pPr algn="ctr"/>
            <a:r>
              <a:rPr lang="ru-RU" sz="6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«Милостыня»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97AD127-C233-48BE-F11A-A561253751FF}"/>
              </a:ext>
            </a:extLst>
          </p:cNvPr>
          <p:cNvSpPr txBox="1"/>
          <p:nvPr/>
        </p:nvSpPr>
        <p:spPr>
          <a:xfrm>
            <a:off x="1396181" y="2704027"/>
            <a:ext cx="10540180" cy="24857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ru-RU" sz="3600" b="1" dirty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 урока:  </a:t>
            </a:r>
            <a:r>
              <a:rPr lang="ru-RU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Определить значение слова милостыня. Понимание значения милостыни духовной и милостыни материальной</a:t>
            </a:r>
            <a:r>
              <a:rPr lang="ru-RU" sz="1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ru-RU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71722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4D832A6F-DB81-AD50-C02E-31D73B4592E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AutoShape 2">
            <a:extLst>
              <a:ext uri="{FF2B5EF4-FFF2-40B4-BE49-F238E27FC236}">
                <a16:creationId xmlns:a16="http://schemas.microsoft.com/office/drawing/2014/main" id="{EFD80B29-0955-1D4A-C5BE-D903261B4B46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AutoShape 4">
            <a:extLst>
              <a:ext uri="{FF2B5EF4-FFF2-40B4-BE49-F238E27FC236}">
                <a16:creationId xmlns:a16="http://schemas.microsoft.com/office/drawing/2014/main" id="{9473200B-B707-2FE3-F3BF-C97887755237}"/>
              </a:ext>
            </a:extLst>
          </p:cNvPr>
          <p:cNvSpPr>
            <a:spLocks noGrp="1" noChangeAspect="1" noChangeArrowheads="1"/>
          </p:cNvSpPr>
          <p:nvPr>
            <p:ph type="ctrTitle"/>
          </p:nvPr>
        </p:nvSpPr>
        <p:spPr bwMode="auto"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30" name="Picture 6">
            <a:extLst>
              <a:ext uri="{FF2B5EF4-FFF2-40B4-BE49-F238E27FC236}">
                <a16:creationId xmlns:a16="http://schemas.microsoft.com/office/drawing/2014/main" id="{2FA29869-FF08-08EB-32BA-D6EAC4B4406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9870" y="0"/>
            <a:ext cx="12311870" cy="69073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1680C1B4-F0C2-084D-976A-4FF265F180D9}"/>
              </a:ext>
            </a:extLst>
          </p:cNvPr>
          <p:cNvSpPr txBox="1"/>
          <p:nvPr/>
        </p:nvSpPr>
        <p:spPr>
          <a:xfrm>
            <a:off x="629265" y="167149"/>
            <a:ext cx="1044185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spcAft>
                <a:spcPts val="800"/>
              </a:spcAft>
            </a:pPr>
            <a:r>
              <a:rPr lang="ru-RU" sz="3200" b="1" dirty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В.И. Даля: </a:t>
            </a:r>
            <a:r>
              <a:rPr lang="ru-RU" sz="2800" b="1" dirty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милостыня- милый человек, добрый и обходительный Подаяние нищему, нуждающемуся (обычно просящему). МИ́ЛОСТЫНЯ, милостыни, мн. нет, жен. Подаяние нищему, нуждающемуся. Подать милостыню. Просить милостыню.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ED7A18B-76AD-9375-3ECC-BC359127DD5F}"/>
              </a:ext>
            </a:extLst>
          </p:cNvPr>
          <p:cNvSpPr txBox="1"/>
          <p:nvPr/>
        </p:nvSpPr>
        <p:spPr>
          <a:xfrm>
            <a:off x="629265" y="3035908"/>
            <a:ext cx="1072699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spcAft>
                <a:spcPts val="800"/>
              </a:spcAft>
            </a:pPr>
            <a:r>
              <a:rPr lang="ru-RU" sz="3200" b="1" dirty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С. Ожегов </a:t>
            </a:r>
            <a:r>
              <a:rPr lang="ru-RU" sz="2800" b="1" dirty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это то, что подаётся нищему, подаяние. Собирать, просить милостыню. Подать милостыню.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5A67159-C4BA-648A-0DAA-F60F6EFDB123}"/>
              </a:ext>
            </a:extLst>
          </p:cNvPr>
          <p:cNvSpPr txBox="1"/>
          <p:nvPr/>
        </p:nvSpPr>
        <p:spPr>
          <a:xfrm>
            <a:off x="550606" y="4919782"/>
            <a:ext cx="109728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err="1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Д.Ушаков</a:t>
            </a:r>
            <a:r>
              <a:rPr lang="ru-RU" sz="3200" b="1" dirty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sz="2800" b="1" dirty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подаяние нищему, нуждающемуся. Подать милостыню. Просить милостыню. Ждал ее улыбки, как милостыни.</a:t>
            </a:r>
          </a:p>
        </p:txBody>
      </p:sp>
    </p:spTree>
    <p:extLst>
      <p:ext uri="{BB962C8B-B14F-4D97-AF65-F5344CB8AC3E}">
        <p14:creationId xmlns:p14="http://schemas.microsoft.com/office/powerpoint/2010/main" val="8633460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4D832A6F-DB81-AD50-C02E-31D73B4592E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AutoShape 2">
            <a:extLst>
              <a:ext uri="{FF2B5EF4-FFF2-40B4-BE49-F238E27FC236}">
                <a16:creationId xmlns:a16="http://schemas.microsoft.com/office/drawing/2014/main" id="{EFD80B29-0955-1D4A-C5BE-D903261B4B46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AutoShape 4">
            <a:extLst>
              <a:ext uri="{FF2B5EF4-FFF2-40B4-BE49-F238E27FC236}">
                <a16:creationId xmlns:a16="http://schemas.microsoft.com/office/drawing/2014/main" id="{9473200B-B707-2FE3-F3BF-C97887755237}"/>
              </a:ext>
            </a:extLst>
          </p:cNvPr>
          <p:cNvSpPr>
            <a:spLocks noGrp="1" noChangeAspect="1" noChangeArrowheads="1"/>
          </p:cNvSpPr>
          <p:nvPr>
            <p:ph type="ctrTitle"/>
          </p:nvPr>
        </p:nvSpPr>
        <p:spPr bwMode="auto"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30" name="Picture 6">
            <a:extLst>
              <a:ext uri="{FF2B5EF4-FFF2-40B4-BE49-F238E27FC236}">
                <a16:creationId xmlns:a16="http://schemas.microsoft.com/office/drawing/2014/main" id="{2FA29869-FF08-08EB-32BA-D6EAC4B4406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9870" y="0"/>
            <a:ext cx="12311870" cy="69073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12157C28-AC5A-7245-2999-4BF63064B486}"/>
              </a:ext>
            </a:extLst>
          </p:cNvPr>
          <p:cNvSpPr txBox="1"/>
          <p:nvPr/>
        </p:nvSpPr>
        <p:spPr>
          <a:xfrm>
            <a:off x="1327354" y="589935"/>
            <a:ext cx="750201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Работа по учебнику   (с.45, 2 абзац).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AB6BCF0-0C63-B137-1E83-276AECA5AF56}"/>
              </a:ext>
            </a:extLst>
          </p:cNvPr>
          <p:cNvSpPr txBox="1"/>
          <p:nvPr/>
        </p:nvSpPr>
        <p:spPr>
          <a:xfrm>
            <a:off x="530943" y="1236267"/>
            <a:ext cx="6695768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Подояние</a:t>
            </a:r>
            <a:r>
              <a:rPr lang="ru-RU" sz="40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(милостыня</a:t>
            </a:r>
            <a:r>
              <a:rPr lang="ru-RU" sz="40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)-добровольная раздача (пожертвование) своих денег, продуктов питания, одежды, бытовых предметов и других ценностей, а также </a:t>
            </a:r>
            <a:r>
              <a:rPr lang="ru-RU" sz="4000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диная</a:t>
            </a:r>
            <a:r>
              <a:rPr lang="ru-RU" sz="40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помощь другим людям нуждающимся (нищим или бедным) </a:t>
            </a:r>
            <a:endParaRPr lang="ru-RU" sz="4000" dirty="0">
              <a:solidFill>
                <a:srgbClr val="FF0000"/>
              </a:solidFill>
            </a:endParaRP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47416917-38F8-C93E-6467-DC6240253216}"/>
              </a:ext>
            </a:extLst>
          </p:cNvPr>
          <p:cNvPicPr>
            <a:picLocks noChangeAspect="1"/>
            <a:extLst>
              <a:ext uri="smNativeData">
                <sm:smNativeData xmlns="" xmlns:lc="http://schemas.openxmlformats.org/drawingml/2006/lockedCanvas" xmlns:sm="smNativeData" val="SMDATA_15_rb7QuhMAAAAlAAAAEQAAAC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DVAAAADAAAABAAAAAAAAAAAAAAAAAAAAAAAAAAHgAAAGgAAAAAAAAAAAAAAAAAAAAAAAAAAAAAABAnAAAQJwAAAAAAAAAAAAAAAAAAAAAAAAAAAAAAAAAAAAAAAAAAAAAUAAAAAAAAAMDA/wAAAAAAZAAAADIAAAAAAAAAZAAAAAAAAAB/f38ACgAAAB8AAABUAAAAT4G9Bf///wEAAAAAAAAAAAAAAAAAAAAAAAAAAAAAAAAAAAAAAAAAAAAAAAJ/f38A7uzhA8zMzADAwP8Af39/AAAAAAAAAAAAAAAAAP///wAAAAAAIQAAABgAAAAUAAAAGwEAADwMAADMGgAAfCgAABAAAAAmAAAACAAAAP//////////"/>
              </a:ext>
            </a:extLst>
          </p:cNvPicPr>
          <p:nvPr/>
        </p:nvPicPr>
        <p:blipFill>
          <a:blip r:embed="rId3"/>
          <a:stretch>
            <a:fillRect/>
          </a:stretch>
        </p:blipFill>
        <p:spPr>
          <a:xfrm>
            <a:off x="7226711" y="1716405"/>
            <a:ext cx="4570841" cy="502604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5041317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4D832A6F-DB81-AD50-C02E-31D73B4592E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AutoShape 2">
            <a:extLst>
              <a:ext uri="{FF2B5EF4-FFF2-40B4-BE49-F238E27FC236}">
                <a16:creationId xmlns:a16="http://schemas.microsoft.com/office/drawing/2014/main" id="{EFD80B29-0955-1D4A-C5BE-D903261B4B46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AutoShape 4">
            <a:extLst>
              <a:ext uri="{FF2B5EF4-FFF2-40B4-BE49-F238E27FC236}">
                <a16:creationId xmlns:a16="http://schemas.microsoft.com/office/drawing/2014/main" id="{9473200B-B707-2FE3-F3BF-C97887755237}"/>
              </a:ext>
            </a:extLst>
          </p:cNvPr>
          <p:cNvSpPr>
            <a:spLocks noGrp="1" noChangeAspect="1" noChangeArrowheads="1"/>
          </p:cNvSpPr>
          <p:nvPr>
            <p:ph type="ctrTitle"/>
          </p:nvPr>
        </p:nvSpPr>
        <p:spPr bwMode="auto"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30" name="Picture 6">
            <a:extLst>
              <a:ext uri="{FF2B5EF4-FFF2-40B4-BE49-F238E27FC236}">
                <a16:creationId xmlns:a16="http://schemas.microsoft.com/office/drawing/2014/main" id="{2FA29869-FF08-08EB-32BA-D6EAC4B4406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9870" y="0"/>
            <a:ext cx="12311870" cy="69073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2">
            <a:extLst>
              <a:ext uri="{FF2B5EF4-FFF2-40B4-BE49-F238E27FC236}">
                <a16:creationId xmlns:a16="http://schemas.microsoft.com/office/drawing/2014/main" id="{DDE8C7EF-A4E1-7C4B-7908-F5A5647CC7E6}"/>
              </a:ext>
            </a:extLst>
          </p:cNvPr>
          <p:cNvPicPr>
            <a:picLocks noChangeAspect="1"/>
            <a:extLst>
              <a:ext uri="smNativeData">
                <sm:smNativeData xmlns="" xmlns:lc="http://schemas.openxmlformats.org/drawingml/2006/lockedCanvas" xmlns:sm="smNativeData" val="SMDATA_15_rb7QuhMAAAAlAAAAEQAAAC0AAAAAkAAAAEgAAACQAAAASAAAAAAAAAAAAAAAAAAAAAEAAABQAAAAAAAAAAAA4D8AAAAAAADgPwAAAAAAAOA/AAAAAAAA4D8AAAAAAADgPwAAAAAAAOA/AAAAAAAA4D8AAAAAAADgPwAAAAAAAOA/AAAAAAAA4D8CAAAAjAAAAAAAAAAAAAAAu+Dj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CAgIAKAAAAACgAAAAoAAAAZAAAAGQAAAAAAAAAzMzMAAAAAABQAAAAUAAAAGQAAABkAAAAAAAAAAcAAAA4AAAAAAAAAAAAAAAAAAAA////AAAAAAAAAAAAAAAAAAAAAAAAAAAAAAAAAAAAAABkAAAAZAAAAAAAAAAjAAAABAAAAGQAAAAXAAAAFAAAAAAAAAAAAAAA/38AAP9/AAAAAAAACQAAAAQAAAAQAAAADAAAABAAAAAAAAAAAAAAAAAAAAAAAAAAHgAAAGgAAAAAAAAAAAAAAAAAAAAAAAAAAAAAABAnAAAQJwAAAAAAAAAAAAAAAAAAAAAAAAAAAAAAAAAAAAAAALEAAAAUAAAAAAAAAMDA/wAAAAAAAAAAAAAAAAAAAAAAZAAAAAAAAAB/f38ACgAAAB8AAABUAAAAu+DjBf///wEAAAAAAAAAAAAAAAAAAAAAAAAAAAAAAAAAAAAAAAAAAAAAAAJ/f38AgICAA8zMzADAwP8Af39/AAAAAAAAAAAAAAAAAP///wAAAAAAIQAAABgAAAAUAAAAowIAAAQEAAAMGQAAKyYAABAAAAAmAAAACAAAAAEPAACA/8EB"/>
              </a:ext>
            </a:extLst>
          </p:cNvPicPr>
          <p:nvPr/>
        </p:nvPicPr>
        <p:blipFill>
          <a:blip r:embed="rId3"/>
          <a:stretch>
            <a:fillRect/>
          </a:stretch>
        </p:blipFill>
        <p:spPr>
          <a:xfrm>
            <a:off x="508748" y="1016890"/>
            <a:ext cx="3642995" cy="5551805"/>
          </a:xfrm>
          <a:prstGeom prst="rect">
            <a:avLst/>
          </a:prstGeom>
          <a:noFill/>
          <a:ln w="12700">
            <a:noFill/>
          </a:ln>
          <a:effectLst>
            <a:softEdge rad="112395"/>
          </a:effec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D5BFCC7A-8C5B-2907-6DC7-5F37F7926B28}"/>
              </a:ext>
            </a:extLst>
          </p:cNvPr>
          <p:cNvSpPr txBox="1"/>
          <p:nvPr/>
        </p:nvSpPr>
        <p:spPr>
          <a:xfrm>
            <a:off x="5166995" y="2291142"/>
            <a:ext cx="5786140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</a:t>
            </a:r>
            <a:r>
              <a:rPr lang="ru-RU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огда ты подал милостыню, ты умножил количество добра в мире. Но бедняк, которому ты помог, получил лишь десятую часть добра, произведенного твоим добрым поступком. Остальное досталось тебе самому, потому что душа твоя стала светлее</a:t>
            </a:r>
            <a:endParaRPr lang="ru-RU" sz="2800" b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7185988-87BA-714F-4C90-FF4ACA88DF24}"/>
              </a:ext>
            </a:extLst>
          </p:cNvPr>
          <p:cNvSpPr txBox="1"/>
          <p:nvPr/>
        </p:nvSpPr>
        <p:spPr>
          <a:xfrm>
            <a:off x="4257368" y="709655"/>
            <a:ext cx="892703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«Всякому, просящему у тебя, давай»-</a:t>
            </a:r>
          </a:p>
          <a:p>
            <a:pPr algn="ctr"/>
            <a:r>
              <a:rPr lang="ru-RU" sz="3600" b="1" dirty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говорил Христос</a:t>
            </a:r>
          </a:p>
        </p:txBody>
      </p:sp>
    </p:spTree>
    <p:extLst>
      <p:ext uri="{BB962C8B-B14F-4D97-AF65-F5344CB8AC3E}">
        <p14:creationId xmlns:p14="http://schemas.microsoft.com/office/powerpoint/2010/main" val="34321620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4D832A6F-DB81-AD50-C02E-31D73B4592E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AutoShape 2">
            <a:extLst>
              <a:ext uri="{FF2B5EF4-FFF2-40B4-BE49-F238E27FC236}">
                <a16:creationId xmlns:a16="http://schemas.microsoft.com/office/drawing/2014/main" id="{EFD80B29-0955-1D4A-C5BE-D903261B4B46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AutoShape 4">
            <a:extLst>
              <a:ext uri="{FF2B5EF4-FFF2-40B4-BE49-F238E27FC236}">
                <a16:creationId xmlns:a16="http://schemas.microsoft.com/office/drawing/2014/main" id="{9473200B-B707-2FE3-F3BF-C97887755237}"/>
              </a:ext>
            </a:extLst>
          </p:cNvPr>
          <p:cNvSpPr>
            <a:spLocks noGrp="1" noChangeAspect="1" noChangeArrowheads="1"/>
          </p:cNvSpPr>
          <p:nvPr>
            <p:ph type="ctrTitle"/>
          </p:nvPr>
        </p:nvSpPr>
        <p:spPr bwMode="auto"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30" name="Picture 6">
            <a:extLst>
              <a:ext uri="{FF2B5EF4-FFF2-40B4-BE49-F238E27FC236}">
                <a16:creationId xmlns:a16="http://schemas.microsoft.com/office/drawing/2014/main" id="{2FA29869-FF08-08EB-32BA-D6EAC4B4406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9870" y="0"/>
            <a:ext cx="12311870" cy="69073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44F8FC7C-7473-6F98-2FA0-7571B2D3C3CE}"/>
              </a:ext>
            </a:extLst>
          </p:cNvPr>
          <p:cNvSpPr txBox="1"/>
          <p:nvPr/>
        </p:nvSpPr>
        <p:spPr>
          <a:xfrm>
            <a:off x="1376515" y="393290"/>
            <a:ext cx="734469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Работа с учебником стр.44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27C1A147-130C-D2E9-6681-885D3FC76AD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1794" y="1254358"/>
            <a:ext cx="4571999" cy="54382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63505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125</TotalTime>
  <Words>300</Words>
  <Application>Microsoft Office PowerPoint</Application>
  <PresentationFormat>Широкоэкранный</PresentationFormat>
  <Paragraphs>33</Paragraphs>
  <Slides>15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20" baseType="lpstr">
      <vt:lpstr>Arial</vt:lpstr>
      <vt:lpstr>Calibri</vt:lpstr>
      <vt:lpstr>Calibri Light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Павел Лисин</dc:creator>
  <cp:lastModifiedBy>Павел Лисин</cp:lastModifiedBy>
  <cp:revision>5</cp:revision>
  <dcterms:created xsi:type="dcterms:W3CDTF">2023-03-13T17:58:30Z</dcterms:created>
  <dcterms:modified xsi:type="dcterms:W3CDTF">2023-03-16T20:09:44Z</dcterms:modified>
</cp:coreProperties>
</file>