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0" r:id="rId4"/>
    <p:sldId id="263" r:id="rId5"/>
    <p:sldId id="267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121" d="100"/>
          <a:sy n="121" d="100"/>
        </p:scale>
        <p:origin x="186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68A8F-55CF-4E60-BEA5-DBE756598021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A4B49-5DD9-4B81-8CAB-7A180E1174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0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206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033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033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033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5033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0206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78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6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7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4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16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8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73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7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B7EA-A4D3-4277-982E-07CADBF294E0}" type="datetimeFigureOut">
              <a:rPr lang="ru-RU" smtClean="0"/>
              <a:t>28.01.2018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4460-730C-4BB1-B583-8C6182E44C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9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suslugi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" r="1221"/>
          <a:stretch/>
        </p:blipFill>
        <p:spPr>
          <a:xfrm flipH="1">
            <a:off x="1324075" y="1016096"/>
            <a:ext cx="6495853" cy="56532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5" y="620690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503688" y="116635"/>
            <a:ext cx="1260000" cy="1094687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251620" y="1492968"/>
            <a:ext cx="8640763" cy="25769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государственных услуг 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лицензированию и государственной аккредитации образовательной деятельности 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0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Костромская область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2017 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914431"/>
            <a:ext cx="51788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Будкина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Владимировна, </a:t>
            </a:r>
          </a:p>
          <a:p>
            <a:pPr algn="r"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государственному контролю и надзору в сфере образования - начальник отдела лицензирования, аккредитации и подтверждения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5"/>
          <p:cNvSpPr>
            <a:spLocks noChangeArrowheads="1"/>
          </p:cNvSpPr>
          <p:nvPr/>
        </p:nvSpPr>
        <p:spPr bwMode="auto">
          <a:xfrm>
            <a:off x="2143110" y="285730"/>
            <a:ext cx="65656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1232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57356" y="236493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0" y="1"/>
            <a:ext cx="642910" cy="558560"/>
          </a:xfrm>
          <a:prstGeom prst="rect">
            <a:avLst/>
          </a:prstGeom>
        </p:spPr>
      </p:pic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3500432" y="-24"/>
            <a:ext cx="54995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107504" y="332656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455" y="794321"/>
            <a:ext cx="839687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27.07.2010 года № 210 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предоставления государственных и муниципальных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услуг»</a:t>
            </a: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17.03.2015 года № 244 «Об утверждении Административного регламента предоставления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услуги по лицензированию образовательной деятельности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29.10.2014 года № 1398 «Об утверждении Административного регламента предоставления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государственной услуги по государственной аккредитации образовательной деятельности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администрации Костромской области от 14.03.2017 года № 29-ра «Об организации предоставления государственных и муниципальных услуг в электронной форме в Костромской области в 2017 − 2018 годах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и науки Костромской области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18.12.2017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года № 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2729 «Об утверждении паспортов услуг в электронной форме»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57356" y="236493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0" y="1"/>
            <a:ext cx="642910" cy="558560"/>
          </a:xfrm>
          <a:prstGeom prst="rect">
            <a:avLst/>
          </a:prstGeom>
        </p:spPr>
      </p:pic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3500432" y="-24"/>
            <a:ext cx="54995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107504" y="332656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получения услуги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5539" y="1237592"/>
            <a:ext cx="86586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услуг по лицензированию и государственной аккредитации образовательной деятельности в электронной форме будет реализовано через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портал государственных и муниципальных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</a:p>
          <a:p>
            <a:pPr indent="449263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информационной системы, разработанной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службой по надзору в сфере образования и науки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 АКНДПП).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Подача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в форме электронного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отрыва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работы.</a:t>
            </a:r>
          </a:p>
          <a:p>
            <a:pPr indent="449263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Информирование заявителя (соискателя) на каждом этапе предоставления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услуги.</a:t>
            </a:r>
          </a:p>
          <a:p>
            <a:pPr indent="449263"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окращение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от подачи заявления до выдачи оформленного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государственной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(лицензия и  свидетельство о государственной аккредитации) </a:t>
            </a:r>
          </a:p>
          <a:p>
            <a:pPr indent="449263"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 соискателю, заявителю</a:t>
            </a:r>
          </a:p>
          <a:p>
            <a:pPr indent="449263"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263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57356" y="236493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0" y="1"/>
            <a:ext cx="642910" cy="558560"/>
          </a:xfrm>
          <a:prstGeom prst="rect">
            <a:avLst/>
          </a:prstGeom>
        </p:spPr>
      </p:pic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3500432" y="-24"/>
            <a:ext cx="54995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107504" y="332656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услуги в электронной форме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536" y="1221827"/>
            <a:ext cx="83968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3" y="1079795"/>
            <a:ext cx="6070038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ответственных лиц за получение услуги в электронной форме</a:t>
            </a:r>
          </a:p>
          <a:p>
            <a:pPr marL="342900" indent="-342900" algn="just"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портале государственных </a:t>
            </a:r>
          </a:p>
          <a:p>
            <a:pPr marL="361950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услуг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www.gosuslugi.ru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lvl="0" indent="-268288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lvl="0" indent="-268288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lvl="0" indent="-268288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algn="just"/>
            <a:r>
              <a:rPr lang="ru-RU" sz="20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2000" dirty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департаменте </a:t>
            </a:r>
            <a:r>
              <a:rPr lang="ru-RU" sz="20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  <a:r>
              <a:rPr lang="ru-RU" sz="2000" dirty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Костромской области</a:t>
            </a:r>
            <a:r>
              <a:rPr lang="ru-RU" sz="2000" dirty="0" smtClean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учетной записи</a:t>
            </a:r>
          </a:p>
          <a:p>
            <a:pPr lvl="0" algn="just"/>
            <a:endParaRPr lang="ru-RU" sz="20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553" y="2565301"/>
            <a:ext cx="2304307" cy="2520704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6458710" y="5163208"/>
            <a:ext cx="2291150" cy="1569660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дрес: 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Кострома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ул.Ленина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д.20, каб.5, тел.: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(4942)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47-11-41 (контактное лицо: Герасимова Любовь Александровна)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5554" y="898634"/>
            <a:ext cx="2304308" cy="1569660"/>
          </a:xfrm>
          <a:prstGeom prst="rect">
            <a:avLst/>
          </a:prstGeom>
          <a:ln w="127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об ответственных направляются в департамент образования и науки Костромской 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857356" y="236493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0" y="1"/>
            <a:ext cx="642910" cy="558560"/>
          </a:xfrm>
          <a:prstGeom prst="rect">
            <a:avLst/>
          </a:prstGeom>
        </p:spPr>
      </p:pic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3500432" y="-24"/>
            <a:ext cx="549955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107504" y="332656"/>
            <a:ext cx="9036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услуги в электронной форме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536" y="1221827"/>
            <a:ext cx="83968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7329" y="1157691"/>
            <a:ext cx="509217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Авторизация в личном кабинете посредством учетной записи (логин и пароль) (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портала государственных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или выданной департаментом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 Костромской области</a:t>
            </a:r>
          </a:p>
          <a:p>
            <a:pPr marL="268288" indent="-268288"/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4.Получение усиленной квалифицированной подписи 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любом аккредитованном 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удостоверяющем центре, в том числе, в удостоверяющем центре ФГБУ «Федеральный центр тестирования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37" y="3760074"/>
            <a:ext cx="3368650" cy="1737441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9" r="12970" b="23427"/>
          <a:stretch/>
        </p:blipFill>
        <p:spPr>
          <a:xfrm>
            <a:off x="5681480" y="1594410"/>
            <a:ext cx="3340165" cy="174015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71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" r="1221"/>
          <a:stretch/>
        </p:blipFill>
        <p:spPr>
          <a:xfrm flipH="1">
            <a:off x="1324075" y="1016096"/>
            <a:ext cx="6495853" cy="56532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5" y="620690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503688" y="116635"/>
            <a:ext cx="1260000" cy="1094687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251620" y="1492968"/>
            <a:ext cx="8640763" cy="25769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государственных услуг 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лицензированию и государственной аккредитации образовательной деятельности 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</a:t>
            </a: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0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Костромская область</a:t>
            </a:r>
            <a:b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2017 года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857620" y="4914431"/>
            <a:ext cx="51788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Будкина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Владимировна, </a:t>
            </a:r>
          </a:p>
          <a:p>
            <a:pPr algn="r"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государственному контролю и надзору в сфере образования - начальник отдела лицензирования, аккредитации и подтверждения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5"/>
          <p:cNvSpPr>
            <a:spLocks noChangeArrowheads="1"/>
          </p:cNvSpPr>
          <p:nvPr/>
        </p:nvSpPr>
        <p:spPr bwMode="auto">
          <a:xfrm>
            <a:off x="2143110" y="285730"/>
            <a:ext cx="65656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КОСТРОМСКОЙ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7619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7QTD6YHHN6JS-81419915-358</_dlc_DocId>
    <_dlc_DocIdUrl xmlns="2e528b9c-c03d-45d3-a08f-6e77188430e0">
      <Url>http://www.eduportal44.ru/Sudislavl/rmk/_layouts/15/DocIdRedir.aspx?ID=7QTD6YHHN6JS-81419915-358</Url>
      <Description>7QTD6YHHN6JS-81419915-358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E087200-EADA-464C-AE51-41279760A773}"/>
</file>

<file path=customXml/itemProps2.xml><?xml version="1.0" encoding="utf-8"?>
<ds:datastoreItem xmlns:ds="http://schemas.openxmlformats.org/officeDocument/2006/customXml" ds:itemID="{76D94042-03CF-46DA-B750-182A99B55AA2}"/>
</file>

<file path=customXml/itemProps3.xml><?xml version="1.0" encoding="utf-8"?>
<ds:datastoreItem xmlns:ds="http://schemas.openxmlformats.org/officeDocument/2006/customXml" ds:itemID="{222D1E29-2CC3-4DF1-A2AD-91284247AE56}"/>
</file>

<file path=customXml/itemProps4.xml><?xml version="1.0" encoding="utf-8"?>
<ds:datastoreItem xmlns:ds="http://schemas.openxmlformats.org/officeDocument/2006/customXml" ds:itemID="{244AC83C-33D0-4C29-B8C4-384994FF8EF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348</Words>
  <Application>Microsoft Office PowerPoint</Application>
  <PresentationFormat>Экран (4:3)</PresentationFormat>
  <Paragraphs>90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USER</cp:lastModifiedBy>
  <cp:revision>52</cp:revision>
  <dcterms:created xsi:type="dcterms:W3CDTF">2017-12-16T12:21:34Z</dcterms:created>
  <dcterms:modified xsi:type="dcterms:W3CDTF">2018-01-28T10:18:33Z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b9c9327c-c7ad-4c4e-ae6f-3665c4b55c4d</vt:lpwstr>
  </property>
</Properties>
</file>