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0" r:id="rId12"/>
    <p:sldId id="269" r:id="rId13"/>
    <p:sldId id="271" r:id="rId14"/>
    <p:sldId id="272" r:id="rId15"/>
    <p:sldId id="273" r:id="rId16"/>
    <p:sldId id="285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D10A3-7DBF-4D61-8315-2F6E15B71542}" type="doc">
      <dgm:prSet loTypeId="urn:microsoft.com/office/officeart/2008/layout/VerticalCurv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5DCD15-F9E8-476F-A01E-84C6A15751E1}">
      <dgm:prSet phldrT="[Текст]"/>
      <dgm:spPr/>
      <dgm:t>
        <a:bodyPr/>
        <a:lstStyle/>
        <a:p>
          <a:r>
            <a:rPr lang="ru-RU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Мастерство</a:t>
          </a:r>
          <a:endParaRPr lang="ru-RU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1EBAA-B827-48F8-A5A2-F0C30D1E9EA0}" type="parTrans" cxnId="{C01D33B2-35BE-4E85-A734-582F3E71DC59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9F283-F39F-4D1E-9BFC-D9D15EC7D738}" type="sibTrans" cxnId="{C01D33B2-35BE-4E85-A734-582F3E71DC59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97D69-9F52-43A2-8B1A-928272E899BD}">
      <dgm:prSet phldrT="[Текст]"/>
      <dgm:spPr/>
      <dgm:t>
        <a:bodyPr/>
        <a:lstStyle/>
        <a:p>
          <a:r>
            <a:rPr lang="ru-RU" b="1" i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Лидерство</a:t>
          </a:r>
          <a:endParaRPr lang="ru-RU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9D3FC-1824-40EA-8D51-F1117B02F999}" type="parTrans" cxnId="{7C566049-3077-4439-A21C-D5917FF8A5EA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DFD42-6805-415A-9AF5-E09EC6725F63}" type="sibTrans" cxnId="{7C566049-3077-4439-A21C-D5917FF8A5EA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980F6-B614-4B26-889A-925F0D657BCE}">
      <dgm:prSet phldrT="[Текст]"/>
      <dgm:spPr/>
      <dgm:t>
        <a:bodyPr/>
        <a:lstStyle/>
        <a:p>
          <a:r>
            <a:rPr lang="ru-RU" b="1" i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Открытие</a:t>
          </a:r>
          <a:endParaRPr lang="ru-RU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A37E6-DB29-4CCF-9B81-874DBA7D502C}" type="parTrans" cxnId="{0391A57E-2065-466D-8F9D-E6D7D36BC577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17704-DAC6-42B1-8E52-53FDE97B479A}" type="sibTrans" cxnId="{0391A57E-2065-466D-8F9D-E6D7D36BC577}">
      <dgm:prSet/>
      <dgm:spPr/>
      <dgm:t>
        <a:bodyPr/>
        <a:lstStyle/>
        <a:p>
          <a:endParaRPr lang="ru-RU" b="1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18B90-7AC2-4095-AF31-A016FE2ADBCF}" type="pres">
      <dgm:prSet presAssocID="{52BD10A3-7DBF-4D61-8315-2F6E15B715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FAEE620-A497-4153-A4F1-170C1FA3F995}" type="pres">
      <dgm:prSet presAssocID="{52BD10A3-7DBF-4D61-8315-2F6E15B71542}" presName="Name1" presStyleCnt="0"/>
      <dgm:spPr/>
    </dgm:pt>
    <dgm:pt modelId="{78E7CEC0-E579-43D8-824D-D52F2EE50440}" type="pres">
      <dgm:prSet presAssocID="{52BD10A3-7DBF-4D61-8315-2F6E15B71542}" presName="cycle" presStyleCnt="0"/>
      <dgm:spPr/>
    </dgm:pt>
    <dgm:pt modelId="{E7BC4FB3-3833-4657-A3F9-4000A4BA4B1C}" type="pres">
      <dgm:prSet presAssocID="{52BD10A3-7DBF-4D61-8315-2F6E15B71542}" presName="srcNode" presStyleLbl="node1" presStyleIdx="0" presStyleCnt="3"/>
      <dgm:spPr/>
    </dgm:pt>
    <dgm:pt modelId="{7CAE9324-3D85-48D6-B873-D20225D38842}" type="pres">
      <dgm:prSet presAssocID="{52BD10A3-7DBF-4D61-8315-2F6E15B71542}" presName="conn" presStyleLbl="parChTrans1D2" presStyleIdx="0" presStyleCnt="1"/>
      <dgm:spPr/>
      <dgm:t>
        <a:bodyPr/>
        <a:lstStyle/>
        <a:p>
          <a:endParaRPr lang="ru-RU"/>
        </a:p>
      </dgm:t>
    </dgm:pt>
    <dgm:pt modelId="{563C4342-3ABD-4ACB-ACA8-C8F740CE4F03}" type="pres">
      <dgm:prSet presAssocID="{52BD10A3-7DBF-4D61-8315-2F6E15B71542}" presName="extraNode" presStyleLbl="node1" presStyleIdx="0" presStyleCnt="3"/>
      <dgm:spPr/>
    </dgm:pt>
    <dgm:pt modelId="{EC79FBC0-E334-4F8D-A93D-BEF42026ACA1}" type="pres">
      <dgm:prSet presAssocID="{52BD10A3-7DBF-4D61-8315-2F6E15B71542}" presName="dstNode" presStyleLbl="node1" presStyleIdx="0" presStyleCnt="3"/>
      <dgm:spPr/>
    </dgm:pt>
    <dgm:pt modelId="{A3057CB4-7CB9-4662-B197-3AC6FC1DE5FC}" type="pres">
      <dgm:prSet presAssocID="{295DCD15-F9E8-476F-A01E-84C6A15751E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192B4-2B5E-4E69-AA4C-E48771B80394}" type="pres">
      <dgm:prSet presAssocID="{295DCD15-F9E8-476F-A01E-84C6A15751E1}" presName="accent_1" presStyleCnt="0"/>
      <dgm:spPr/>
    </dgm:pt>
    <dgm:pt modelId="{BEE794A9-0C03-442D-BBE1-9F8F98C3489E}" type="pres">
      <dgm:prSet presAssocID="{295DCD15-F9E8-476F-A01E-84C6A15751E1}" presName="accentRepeatNode" presStyleLbl="solidFgAcc1" presStyleIdx="0" presStyleCnt="3"/>
      <dgm:spPr/>
    </dgm:pt>
    <dgm:pt modelId="{0AFE6DC8-0F8B-46C3-B5F8-75004A547FAD}" type="pres">
      <dgm:prSet presAssocID="{FDC97D69-9F52-43A2-8B1A-928272E899B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F3F34-5716-49BC-9839-226E9B65C8F1}" type="pres">
      <dgm:prSet presAssocID="{FDC97D69-9F52-43A2-8B1A-928272E899BD}" presName="accent_2" presStyleCnt="0"/>
      <dgm:spPr/>
    </dgm:pt>
    <dgm:pt modelId="{CF29394E-FAC0-4BA5-927D-67D3959ACE23}" type="pres">
      <dgm:prSet presAssocID="{FDC97D69-9F52-43A2-8B1A-928272E899BD}" presName="accentRepeatNode" presStyleLbl="solidFgAcc1" presStyleIdx="1" presStyleCnt="3"/>
      <dgm:spPr/>
    </dgm:pt>
    <dgm:pt modelId="{C9E9F6CF-85C3-4E06-9FFD-38737EFFBB95}" type="pres">
      <dgm:prSet presAssocID="{D35980F6-B614-4B26-889A-925F0D657B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ED5B3-769B-41F1-A09B-36261AF75DAF}" type="pres">
      <dgm:prSet presAssocID="{D35980F6-B614-4B26-889A-925F0D657BCE}" presName="accent_3" presStyleCnt="0"/>
      <dgm:spPr/>
    </dgm:pt>
    <dgm:pt modelId="{BD211717-1857-4A4E-8AC3-0BA2906EB85A}" type="pres">
      <dgm:prSet presAssocID="{D35980F6-B614-4B26-889A-925F0D657BCE}" presName="accentRepeatNode" presStyleLbl="solidFgAcc1" presStyleIdx="2" presStyleCnt="3"/>
      <dgm:spPr/>
    </dgm:pt>
  </dgm:ptLst>
  <dgm:cxnLst>
    <dgm:cxn modelId="{7C566049-3077-4439-A21C-D5917FF8A5EA}" srcId="{52BD10A3-7DBF-4D61-8315-2F6E15B71542}" destId="{FDC97D69-9F52-43A2-8B1A-928272E899BD}" srcOrd="1" destOrd="0" parTransId="{59B9D3FC-1824-40EA-8D51-F1117B02F999}" sibTransId="{49CDFD42-6805-415A-9AF5-E09EC6725F63}"/>
    <dgm:cxn modelId="{0391A57E-2065-466D-8F9D-E6D7D36BC577}" srcId="{52BD10A3-7DBF-4D61-8315-2F6E15B71542}" destId="{D35980F6-B614-4B26-889A-925F0D657BCE}" srcOrd="2" destOrd="0" parTransId="{BCCA37E6-DB29-4CCF-9B81-874DBA7D502C}" sibTransId="{0FE17704-DAC6-42B1-8E52-53FDE97B479A}"/>
    <dgm:cxn modelId="{C544C095-ABBE-487A-883F-501A4461DE8C}" type="presOf" srcId="{FDC97D69-9F52-43A2-8B1A-928272E899BD}" destId="{0AFE6DC8-0F8B-46C3-B5F8-75004A547FAD}" srcOrd="0" destOrd="0" presId="urn:microsoft.com/office/officeart/2008/layout/VerticalCurvedList"/>
    <dgm:cxn modelId="{E2F07BCE-FD4D-413B-A682-A4F7A052F1E7}" type="presOf" srcId="{295DCD15-F9E8-476F-A01E-84C6A15751E1}" destId="{A3057CB4-7CB9-4662-B197-3AC6FC1DE5FC}" srcOrd="0" destOrd="0" presId="urn:microsoft.com/office/officeart/2008/layout/VerticalCurvedList"/>
    <dgm:cxn modelId="{97406FD6-D92F-4C49-89AE-2A3B8A5BC3D2}" type="presOf" srcId="{D35980F6-B614-4B26-889A-925F0D657BCE}" destId="{C9E9F6CF-85C3-4E06-9FFD-38737EFFBB95}" srcOrd="0" destOrd="0" presId="urn:microsoft.com/office/officeart/2008/layout/VerticalCurvedList"/>
    <dgm:cxn modelId="{FF113D67-9798-41E2-8C9A-1F80534474E8}" type="presOf" srcId="{52BD10A3-7DBF-4D61-8315-2F6E15B71542}" destId="{C5B18B90-7AC2-4095-AF31-A016FE2ADBCF}" srcOrd="0" destOrd="0" presId="urn:microsoft.com/office/officeart/2008/layout/VerticalCurvedList"/>
    <dgm:cxn modelId="{B122EE6E-054C-4F0E-ABA4-20697D84A520}" type="presOf" srcId="{CA39F283-F39F-4D1E-9BFC-D9D15EC7D738}" destId="{7CAE9324-3D85-48D6-B873-D20225D38842}" srcOrd="0" destOrd="0" presId="urn:microsoft.com/office/officeart/2008/layout/VerticalCurvedList"/>
    <dgm:cxn modelId="{C01D33B2-35BE-4E85-A734-582F3E71DC59}" srcId="{52BD10A3-7DBF-4D61-8315-2F6E15B71542}" destId="{295DCD15-F9E8-476F-A01E-84C6A15751E1}" srcOrd="0" destOrd="0" parTransId="{CCF1EBAA-B827-48F8-A5A2-F0C30D1E9EA0}" sibTransId="{CA39F283-F39F-4D1E-9BFC-D9D15EC7D738}"/>
    <dgm:cxn modelId="{5A9D80D2-D313-4D79-A589-AA4B9D2D15A1}" type="presParOf" srcId="{C5B18B90-7AC2-4095-AF31-A016FE2ADBCF}" destId="{2FAEE620-A497-4153-A4F1-170C1FA3F995}" srcOrd="0" destOrd="0" presId="urn:microsoft.com/office/officeart/2008/layout/VerticalCurvedList"/>
    <dgm:cxn modelId="{246BF0A2-9183-4744-8E4D-52233D499FD4}" type="presParOf" srcId="{2FAEE620-A497-4153-A4F1-170C1FA3F995}" destId="{78E7CEC0-E579-43D8-824D-D52F2EE50440}" srcOrd="0" destOrd="0" presId="urn:microsoft.com/office/officeart/2008/layout/VerticalCurvedList"/>
    <dgm:cxn modelId="{1A0DC31C-E0E8-44A4-A7FC-86971B2ADBE2}" type="presParOf" srcId="{78E7CEC0-E579-43D8-824D-D52F2EE50440}" destId="{E7BC4FB3-3833-4657-A3F9-4000A4BA4B1C}" srcOrd="0" destOrd="0" presId="urn:microsoft.com/office/officeart/2008/layout/VerticalCurvedList"/>
    <dgm:cxn modelId="{A830F23A-F843-454A-A5D8-77E27AB5C99B}" type="presParOf" srcId="{78E7CEC0-E579-43D8-824D-D52F2EE50440}" destId="{7CAE9324-3D85-48D6-B873-D20225D38842}" srcOrd="1" destOrd="0" presId="urn:microsoft.com/office/officeart/2008/layout/VerticalCurvedList"/>
    <dgm:cxn modelId="{57165EF1-75DB-42CE-A669-D840ACEDAA88}" type="presParOf" srcId="{78E7CEC0-E579-43D8-824D-D52F2EE50440}" destId="{563C4342-3ABD-4ACB-ACA8-C8F740CE4F03}" srcOrd="2" destOrd="0" presId="urn:microsoft.com/office/officeart/2008/layout/VerticalCurvedList"/>
    <dgm:cxn modelId="{8942BD62-F3BE-4635-AA37-759A9E0E5941}" type="presParOf" srcId="{78E7CEC0-E579-43D8-824D-D52F2EE50440}" destId="{EC79FBC0-E334-4F8D-A93D-BEF42026ACA1}" srcOrd="3" destOrd="0" presId="urn:microsoft.com/office/officeart/2008/layout/VerticalCurvedList"/>
    <dgm:cxn modelId="{41236CF6-DA71-4CC8-93E6-BCD2F1918239}" type="presParOf" srcId="{2FAEE620-A497-4153-A4F1-170C1FA3F995}" destId="{A3057CB4-7CB9-4662-B197-3AC6FC1DE5FC}" srcOrd="1" destOrd="0" presId="urn:microsoft.com/office/officeart/2008/layout/VerticalCurvedList"/>
    <dgm:cxn modelId="{9889911B-D6DC-4A00-AAE7-341111F53A95}" type="presParOf" srcId="{2FAEE620-A497-4153-A4F1-170C1FA3F995}" destId="{FA0192B4-2B5E-4E69-AA4C-E48771B80394}" srcOrd="2" destOrd="0" presId="urn:microsoft.com/office/officeart/2008/layout/VerticalCurvedList"/>
    <dgm:cxn modelId="{12E88606-E140-4B32-B42C-BE470003A6EA}" type="presParOf" srcId="{FA0192B4-2B5E-4E69-AA4C-E48771B80394}" destId="{BEE794A9-0C03-442D-BBE1-9F8F98C3489E}" srcOrd="0" destOrd="0" presId="urn:microsoft.com/office/officeart/2008/layout/VerticalCurvedList"/>
    <dgm:cxn modelId="{C536BCDA-8A67-4547-846D-18FBC133B612}" type="presParOf" srcId="{2FAEE620-A497-4153-A4F1-170C1FA3F995}" destId="{0AFE6DC8-0F8B-46C3-B5F8-75004A547FAD}" srcOrd="3" destOrd="0" presId="urn:microsoft.com/office/officeart/2008/layout/VerticalCurvedList"/>
    <dgm:cxn modelId="{FED69B00-DE35-43A7-84F1-F72FA5B09FE2}" type="presParOf" srcId="{2FAEE620-A497-4153-A4F1-170C1FA3F995}" destId="{22DF3F34-5716-49BC-9839-226E9B65C8F1}" srcOrd="4" destOrd="0" presId="urn:microsoft.com/office/officeart/2008/layout/VerticalCurvedList"/>
    <dgm:cxn modelId="{DCEE2A5A-DD19-46C5-88F0-9EB2251A466E}" type="presParOf" srcId="{22DF3F34-5716-49BC-9839-226E9B65C8F1}" destId="{CF29394E-FAC0-4BA5-927D-67D3959ACE23}" srcOrd="0" destOrd="0" presId="urn:microsoft.com/office/officeart/2008/layout/VerticalCurvedList"/>
    <dgm:cxn modelId="{4542CF30-9B92-4F57-9603-6D31DE839030}" type="presParOf" srcId="{2FAEE620-A497-4153-A4F1-170C1FA3F995}" destId="{C9E9F6CF-85C3-4E06-9FFD-38737EFFBB95}" srcOrd="5" destOrd="0" presId="urn:microsoft.com/office/officeart/2008/layout/VerticalCurvedList"/>
    <dgm:cxn modelId="{4D697F67-1DEF-45CF-B1E2-221679F2714B}" type="presParOf" srcId="{2FAEE620-A497-4153-A4F1-170C1FA3F995}" destId="{FDAED5B3-769B-41F1-A09B-36261AF75DAF}" srcOrd="6" destOrd="0" presId="urn:microsoft.com/office/officeart/2008/layout/VerticalCurvedList"/>
    <dgm:cxn modelId="{02D076B6-180D-4EAD-9655-158CB0EB8B6C}" type="presParOf" srcId="{FDAED5B3-769B-41F1-A09B-36261AF75DAF}" destId="{BD211717-1857-4A4E-8AC3-0BA2906EB8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E73C2-C76C-42F0-871D-05D95600D5DA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1FE13E-BB38-4AD5-9B07-323DC651B5A7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выдвижение претендентов на участие</a:t>
          </a:r>
          <a:endParaRPr lang="ru-RU" sz="1800" i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1E214DC-8041-4931-BAAF-852B50C88DFB}" type="parTrans" cxnId="{D562AB95-C570-4713-B2A8-20C905FD296F}">
      <dgm:prSet/>
      <dgm:spPr/>
      <dgm:t>
        <a:bodyPr/>
        <a:lstStyle/>
        <a:p>
          <a:endParaRPr lang="ru-RU" sz="1800" i="1"/>
        </a:p>
      </dgm:t>
    </dgm:pt>
    <dgm:pt modelId="{80A5928B-D852-4528-BB61-409B811FF5B1}" type="sibTrans" cxnId="{D562AB95-C570-4713-B2A8-20C905FD296F}">
      <dgm:prSet/>
      <dgm:spPr/>
      <dgm:t>
        <a:bodyPr/>
        <a:lstStyle/>
        <a:p>
          <a:endParaRPr lang="ru-RU" sz="1800" i="1"/>
        </a:p>
      </dgm:t>
    </dgm:pt>
    <dgm:pt modelId="{912BEB8E-FE7B-4504-8A35-643E18D2ACF5}">
      <dgm:prSet phldrT="[Текст]" custT="1"/>
      <dgm:spPr/>
      <dgm:t>
        <a:bodyPr/>
        <a:lstStyle/>
        <a:p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</a:t>
          </a:r>
          <a:r>
            <a:rPr lang="ru-RU" sz="1800" i="1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самопрезентации</a:t>
          </a:r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номинанта (эссе «Что такое успех»), 2 мин., запись на видео</a:t>
          </a:r>
          <a:endParaRPr lang="ru-RU" sz="1800" i="1" dirty="0"/>
        </a:p>
      </dgm:t>
    </dgm:pt>
    <dgm:pt modelId="{678800C8-5A81-4899-8746-C41A9DA29E53}" type="parTrans" cxnId="{9632A1D6-D2F9-4F1D-8680-A5683AFF20FD}">
      <dgm:prSet/>
      <dgm:spPr/>
      <dgm:t>
        <a:bodyPr/>
        <a:lstStyle/>
        <a:p>
          <a:endParaRPr lang="ru-RU" sz="1800" i="1"/>
        </a:p>
      </dgm:t>
    </dgm:pt>
    <dgm:pt modelId="{B2848A5B-ED6C-4747-8B74-178A3870F50C}" type="sibTrans" cxnId="{9632A1D6-D2F9-4F1D-8680-A5683AFF20FD}">
      <dgm:prSet/>
      <dgm:spPr/>
      <dgm:t>
        <a:bodyPr/>
        <a:lstStyle/>
        <a:p>
          <a:endParaRPr lang="ru-RU" sz="1800" i="1"/>
        </a:p>
      </dgm:t>
    </dgm:pt>
    <dgm:pt modelId="{4573A3CC-DC98-4E36-B0DC-0C579AD10014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сбор портфолио с информацией о событиях и достижениях номинанта за 2015 год</a:t>
          </a:r>
          <a:endParaRPr lang="ru-RU" sz="1800" i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AC6F51C-E871-4A7E-9A66-5DBA1B1F0E56}" type="parTrans" cxnId="{24137070-CF2A-4E70-B4CD-F13988A93EFA}">
      <dgm:prSet/>
      <dgm:spPr/>
      <dgm:t>
        <a:bodyPr/>
        <a:lstStyle/>
        <a:p>
          <a:endParaRPr lang="ru-RU" sz="1800" i="1"/>
        </a:p>
      </dgm:t>
    </dgm:pt>
    <dgm:pt modelId="{AC3D732C-746D-4420-B797-ECBDDDAE282A}" type="sibTrans" cxnId="{24137070-CF2A-4E70-B4CD-F13988A93EFA}">
      <dgm:prSet/>
      <dgm:spPr/>
      <dgm:t>
        <a:bodyPr/>
        <a:lstStyle/>
        <a:p>
          <a:endParaRPr lang="ru-RU" sz="1800" i="1"/>
        </a:p>
      </dgm:t>
    </dgm:pt>
    <dgm:pt modelId="{BFABFB6A-0E66-48CE-9AA4-894575B7BC82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информирование об успехах и достижениях номинантов в местных СМИ и Интернет-ресурсах</a:t>
          </a:r>
          <a:endParaRPr lang="ru-RU" sz="1800" i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7DA72F2-F5CA-4F41-B196-F5B6F18F4064}" type="parTrans" cxnId="{C75E9CAC-9E3D-42D8-B20F-719F051A3C54}">
      <dgm:prSet/>
      <dgm:spPr/>
      <dgm:t>
        <a:bodyPr/>
        <a:lstStyle/>
        <a:p>
          <a:endParaRPr lang="ru-RU" sz="1800" i="1"/>
        </a:p>
      </dgm:t>
    </dgm:pt>
    <dgm:pt modelId="{09FB4298-54BE-4662-8C4B-D0C58FFF9640}" type="sibTrans" cxnId="{C75E9CAC-9E3D-42D8-B20F-719F051A3C54}">
      <dgm:prSet/>
      <dgm:spPr/>
      <dgm:t>
        <a:bodyPr/>
        <a:lstStyle/>
        <a:p>
          <a:endParaRPr lang="ru-RU" sz="1800" i="1"/>
        </a:p>
      </dgm:t>
    </dgm:pt>
    <dgm:pt modelId="{42B73391-AB06-4E32-97AB-D72D8CDAEBEC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регистрация и размещение материалов участника на портале «Образование Костромской области» </a:t>
          </a:r>
          <a:endParaRPr lang="ru-RU" sz="1800" i="1" dirty="0"/>
        </a:p>
      </dgm:t>
    </dgm:pt>
    <dgm:pt modelId="{B40C6731-83B5-4D54-84F0-0228A198F8E9}" type="parTrans" cxnId="{177BEA72-4991-4D00-9EED-8F9AB52DA611}">
      <dgm:prSet/>
      <dgm:spPr/>
      <dgm:t>
        <a:bodyPr/>
        <a:lstStyle/>
        <a:p>
          <a:endParaRPr lang="ru-RU" sz="1800" i="1"/>
        </a:p>
      </dgm:t>
    </dgm:pt>
    <dgm:pt modelId="{859E5459-90FC-4CF3-AAEB-AB483F061A12}" type="sibTrans" cxnId="{177BEA72-4991-4D00-9EED-8F9AB52DA611}">
      <dgm:prSet/>
      <dgm:spPr/>
      <dgm:t>
        <a:bodyPr/>
        <a:lstStyle/>
        <a:p>
          <a:endParaRPr lang="ru-RU" sz="1800" i="1"/>
        </a:p>
      </dgm:t>
    </dgm:pt>
    <dgm:pt modelId="{CA9E3339-AAD4-43BE-BB03-FE2FE91194F0}" type="pres">
      <dgm:prSet presAssocID="{168E73C2-C76C-42F0-871D-05D95600D5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AB059E-CF77-4CF3-AE84-B9E3EEAEF1C8}" type="pres">
      <dgm:prSet presAssocID="{421FE13E-BB38-4AD5-9B07-323DC651B5A7}" presName="thickLine" presStyleLbl="alignNode1" presStyleIdx="0" presStyleCnt="5"/>
      <dgm:spPr/>
    </dgm:pt>
    <dgm:pt modelId="{C41EBE23-DE7F-46DA-B9EF-7DEE3527E0AA}" type="pres">
      <dgm:prSet presAssocID="{421FE13E-BB38-4AD5-9B07-323DC651B5A7}" presName="horz1" presStyleCnt="0"/>
      <dgm:spPr/>
    </dgm:pt>
    <dgm:pt modelId="{44993BAB-E112-4B50-9EF6-66ACE5BEB96F}" type="pres">
      <dgm:prSet presAssocID="{421FE13E-BB38-4AD5-9B07-323DC651B5A7}" presName="tx1" presStyleLbl="revTx" presStyleIdx="0" presStyleCnt="5" custScaleX="500000" custScaleY="71713"/>
      <dgm:spPr/>
      <dgm:t>
        <a:bodyPr/>
        <a:lstStyle/>
        <a:p>
          <a:endParaRPr lang="ru-RU"/>
        </a:p>
      </dgm:t>
    </dgm:pt>
    <dgm:pt modelId="{7D83C415-64EE-4034-9FE7-42EC9C4D6EDD}" type="pres">
      <dgm:prSet presAssocID="{421FE13E-BB38-4AD5-9B07-323DC651B5A7}" presName="vert1" presStyleCnt="0"/>
      <dgm:spPr/>
    </dgm:pt>
    <dgm:pt modelId="{89875211-F497-419D-83B4-54F9F84B754D}" type="pres">
      <dgm:prSet presAssocID="{BFABFB6A-0E66-48CE-9AA4-894575B7BC82}" presName="thickLine" presStyleLbl="alignNode1" presStyleIdx="1" presStyleCnt="5"/>
      <dgm:spPr/>
    </dgm:pt>
    <dgm:pt modelId="{4C58F047-7190-4610-8528-571D72A845DA}" type="pres">
      <dgm:prSet presAssocID="{BFABFB6A-0E66-48CE-9AA4-894575B7BC82}" presName="horz1" presStyleCnt="0"/>
      <dgm:spPr/>
    </dgm:pt>
    <dgm:pt modelId="{F188B84C-AB15-4A58-A72F-828109E69346}" type="pres">
      <dgm:prSet presAssocID="{BFABFB6A-0E66-48CE-9AA4-894575B7BC82}" presName="tx1" presStyleLbl="revTx" presStyleIdx="1" presStyleCnt="5" custScaleX="500000" custScaleY="113594"/>
      <dgm:spPr/>
      <dgm:t>
        <a:bodyPr/>
        <a:lstStyle/>
        <a:p>
          <a:endParaRPr lang="ru-RU"/>
        </a:p>
      </dgm:t>
    </dgm:pt>
    <dgm:pt modelId="{E2EF54D1-1120-4916-891D-8767FEA27676}" type="pres">
      <dgm:prSet presAssocID="{BFABFB6A-0E66-48CE-9AA4-894575B7BC82}" presName="vert1" presStyleCnt="0"/>
      <dgm:spPr/>
    </dgm:pt>
    <dgm:pt modelId="{DC00A8AE-B5B2-44D3-83C2-6646BBBD9353}" type="pres">
      <dgm:prSet presAssocID="{4573A3CC-DC98-4E36-B0DC-0C579AD10014}" presName="thickLine" presStyleLbl="alignNode1" presStyleIdx="2" presStyleCnt="5"/>
      <dgm:spPr/>
    </dgm:pt>
    <dgm:pt modelId="{BA2E9FB6-9694-4704-B14D-9E9F28E41411}" type="pres">
      <dgm:prSet presAssocID="{4573A3CC-DC98-4E36-B0DC-0C579AD10014}" presName="horz1" presStyleCnt="0"/>
      <dgm:spPr/>
    </dgm:pt>
    <dgm:pt modelId="{A27118C4-EC6F-46AC-87AC-BA472993DAF1}" type="pres">
      <dgm:prSet presAssocID="{4573A3CC-DC98-4E36-B0DC-0C579AD10014}" presName="tx1" presStyleLbl="revTx" presStyleIdx="2" presStyleCnt="5" custScaleX="500000" custScaleY="60447"/>
      <dgm:spPr/>
      <dgm:t>
        <a:bodyPr/>
        <a:lstStyle/>
        <a:p>
          <a:endParaRPr lang="ru-RU"/>
        </a:p>
      </dgm:t>
    </dgm:pt>
    <dgm:pt modelId="{C4689583-6655-48CD-AC60-D447D4CA0D6A}" type="pres">
      <dgm:prSet presAssocID="{4573A3CC-DC98-4E36-B0DC-0C579AD10014}" presName="vert1" presStyleCnt="0"/>
      <dgm:spPr/>
    </dgm:pt>
    <dgm:pt modelId="{9B531EE9-9A23-4CDB-8E7F-D913831CD8E3}" type="pres">
      <dgm:prSet presAssocID="{912BEB8E-FE7B-4504-8A35-643E18D2ACF5}" presName="thickLine" presStyleLbl="alignNode1" presStyleIdx="3" presStyleCnt="5"/>
      <dgm:spPr/>
    </dgm:pt>
    <dgm:pt modelId="{DC824FCD-1996-49B3-A0C1-E0AE2BDAC627}" type="pres">
      <dgm:prSet presAssocID="{912BEB8E-FE7B-4504-8A35-643E18D2ACF5}" presName="horz1" presStyleCnt="0"/>
      <dgm:spPr/>
    </dgm:pt>
    <dgm:pt modelId="{A0A67BA2-A2CE-4B0C-82B5-226C0ABE0339}" type="pres">
      <dgm:prSet presAssocID="{912BEB8E-FE7B-4504-8A35-643E18D2ACF5}" presName="tx1" presStyleLbl="revTx" presStyleIdx="3" presStyleCnt="5" custScaleY="60742"/>
      <dgm:spPr/>
      <dgm:t>
        <a:bodyPr/>
        <a:lstStyle/>
        <a:p>
          <a:endParaRPr lang="ru-RU"/>
        </a:p>
      </dgm:t>
    </dgm:pt>
    <dgm:pt modelId="{270BD5D6-8624-4C76-9D00-DAC67B77B4DF}" type="pres">
      <dgm:prSet presAssocID="{912BEB8E-FE7B-4504-8A35-643E18D2ACF5}" presName="vert1" presStyleCnt="0"/>
      <dgm:spPr/>
    </dgm:pt>
    <dgm:pt modelId="{B451A101-8A5B-444B-89E7-8ED3597A8EA1}" type="pres">
      <dgm:prSet presAssocID="{42B73391-AB06-4E32-97AB-D72D8CDAEBEC}" presName="thickLine" presStyleLbl="alignNode1" presStyleIdx="4" presStyleCnt="5"/>
      <dgm:spPr/>
    </dgm:pt>
    <dgm:pt modelId="{8B24AD6F-5889-415C-96D7-601C891BEA7C}" type="pres">
      <dgm:prSet presAssocID="{42B73391-AB06-4E32-97AB-D72D8CDAEBEC}" presName="horz1" presStyleCnt="0"/>
      <dgm:spPr/>
    </dgm:pt>
    <dgm:pt modelId="{DD645F05-8E57-485A-9FFF-DF09D58AD6F5}" type="pres">
      <dgm:prSet presAssocID="{42B73391-AB06-4E32-97AB-D72D8CDAEBEC}" presName="tx1" presStyleLbl="revTx" presStyleIdx="4" presStyleCnt="5"/>
      <dgm:spPr/>
      <dgm:t>
        <a:bodyPr/>
        <a:lstStyle/>
        <a:p>
          <a:endParaRPr lang="ru-RU"/>
        </a:p>
      </dgm:t>
    </dgm:pt>
    <dgm:pt modelId="{B9E74465-9160-48C7-9D74-12108B684BF2}" type="pres">
      <dgm:prSet presAssocID="{42B73391-AB06-4E32-97AB-D72D8CDAEBEC}" presName="vert1" presStyleCnt="0"/>
      <dgm:spPr/>
    </dgm:pt>
  </dgm:ptLst>
  <dgm:cxnLst>
    <dgm:cxn modelId="{D562AB95-C570-4713-B2A8-20C905FD296F}" srcId="{168E73C2-C76C-42F0-871D-05D95600D5DA}" destId="{421FE13E-BB38-4AD5-9B07-323DC651B5A7}" srcOrd="0" destOrd="0" parTransId="{A1E214DC-8041-4931-BAAF-852B50C88DFB}" sibTransId="{80A5928B-D852-4528-BB61-409B811FF5B1}"/>
    <dgm:cxn modelId="{5DD54472-0123-479B-8D78-C525E4BC6909}" type="presOf" srcId="{4573A3CC-DC98-4E36-B0DC-0C579AD10014}" destId="{A27118C4-EC6F-46AC-87AC-BA472993DAF1}" srcOrd="0" destOrd="0" presId="urn:microsoft.com/office/officeart/2008/layout/LinedList"/>
    <dgm:cxn modelId="{884A7078-4475-467B-B082-3B88C49120C7}" type="presOf" srcId="{168E73C2-C76C-42F0-871D-05D95600D5DA}" destId="{CA9E3339-AAD4-43BE-BB03-FE2FE91194F0}" srcOrd="0" destOrd="0" presId="urn:microsoft.com/office/officeart/2008/layout/LinedList"/>
    <dgm:cxn modelId="{9632A1D6-D2F9-4F1D-8680-A5683AFF20FD}" srcId="{168E73C2-C76C-42F0-871D-05D95600D5DA}" destId="{912BEB8E-FE7B-4504-8A35-643E18D2ACF5}" srcOrd="3" destOrd="0" parTransId="{678800C8-5A81-4899-8746-C41A9DA29E53}" sibTransId="{B2848A5B-ED6C-4747-8B74-178A3870F50C}"/>
    <dgm:cxn modelId="{923BBAF3-3E51-4EC6-883C-7403430FC881}" type="presOf" srcId="{421FE13E-BB38-4AD5-9B07-323DC651B5A7}" destId="{44993BAB-E112-4B50-9EF6-66ACE5BEB96F}" srcOrd="0" destOrd="0" presId="urn:microsoft.com/office/officeart/2008/layout/LinedList"/>
    <dgm:cxn modelId="{C75E9CAC-9E3D-42D8-B20F-719F051A3C54}" srcId="{168E73C2-C76C-42F0-871D-05D95600D5DA}" destId="{BFABFB6A-0E66-48CE-9AA4-894575B7BC82}" srcOrd="1" destOrd="0" parTransId="{97DA72F2-F5CA-4F41-B196-F5B6F18F4064}" sibTransId="{09FB4298-54BE-4662-8C4B-D0C58FFF9640}"/>
    <dgm:cxn modelId="{24137070-CF2A-4E70-B4CD-F13988A93EFA}" srcId="{168E73C2-C76C-42F0-871D-05D95600D5DA}" destId="{4573A3CC-DC98-4E36-B0DC-0C579AD10014}" srcOrd="2" destOrd="0" parTransId="{3AC6F51C-E871-4A7E-9A66-5DBA1B1F0E56}" sibTransId="{AC3D732C-746D-4420-B797-ECBDDDAE282A}"/>
    <dgm:cxn modelId="{CF9EBD88-952C-4630-BA2F-D0CCEBECC18E}" type="presOf" srcId="{42B73391-AB06-4E32-97AB-D72D8CDAEBEC}" destId="{DD645F05-8E57-485A-9FFF-DF09D58AD6F5}" srcOrd="0" destOrd="0" presId="urn:microsoft.com/office/officeart/2008/layout/LinedList"/>
    <dgm:cxn modelId="{AB5EFF23-9B38-42DD-878F-365FB86D7146}" type="presOf" srcId="{BFABFB6A-0E66-48CE-9AA4-894575B7BC82}" destId="{F188B84C-AB15-4A58-A72F-828109E69346}" srcOrd="0" destOrd="0" presId="urn:microsoft.com/office/officeart/2008/layout/LinedList"/>
    <dgm:cxn modelId="{30788B5B-0FDA-4B96-BDF9-15A1D192C1CE}" type="presOf" srcId="{912BEB8E-FE7B-4504-8A35-643E18D2ACF5}" destId="{A0A67BA2-A2CE-4B0C-82B5-226C0ABE0339}" srcOrd="0" destOrd="0" presId="urn:microsoft.com/office/officeart/2008/layout/LinedList"/>
    <dgm:cxn modelId="{177BEA72-4991-4D00-9EED-8F9AB52DA611}" srcId="{168E73C2-C76C-42F0-871D-05D95600D5DA}" destId="{42B73391-AB06-4E32-97AB-D72D8CDAEBEC}" srcOrd="4" destOrd="0" parTransId="{B40C6731-83B5-4D54-84F0-0228A198F8E9}" sibTransId="{859E5459-90FC-4CF3-AAEB-AB483F061A12}"/>
    <dgm:cxn modelId="{2F272007-36BF-4D29-AF87-ECE33221CE20}" type="presParOf" srcId="{CA9E3339-AAD4-43BE-BB03-FE2FE91194F0}" destId="{34AB059E-CF77-4CF3-AE84-B9E3EEAEF1C8}" srcOrd="0" destOrd="0" presId="urn:microsoft.com/office/officeart/2008/layout/LinedList"/>
    <dgm:cxn modelId="{AE4AA7CD-CD49-4D86-92D4-E57BA43E2524}" type="presParOf" srcId="{CA9E3339-AAD4-43BE-BB03-FE2FE91194F0}" destId="{C41EBE23-DE7F-46DA-B9EF-7DEE3527E0AA}" srcOrd="1" destOrd="0" presId="urn:microsoft.com/office/officeart/2008/layout/LinedList"/>
    <dgm:cxn modelId="{D54916FF-0F6A-4354-A759-7FCE42EC18CF}" type="presParOf" srcId="{C41EBE23-DE7F-46DA-B9EF-7DEE3527E0AA}" destId="{44993BAB-E112-4B50-9EF6-66ACE5BEB96F}" srcOrd="0" destOrd="0" presId="urn:microsoft.com/office/officeart/2008/layout/LinedList"/>
    <dgm:cxn modelId="{3D081000-EEF3-4268-AA27-9889CC658F18}" type="presParOf" srcId="{C41EBE23-DE7F-46DA-B9EF-7DEE3527E0AA}" destId="{7D83C415-64EE-4034-9FE7-42EC9C4D6EDD}" srcOrd="1" destOrd="0" presId="urn:microsoft.com/office/officeart/2008/layout/LinedList"/>
    <dgm:cxn modelId="{480C5313-4B30-4808-984F-733B2F4BC142}" type="presParOf" srcId="{CA9E3339-AAD4-43BE-BB03-FE2FE91194F0}" destId="{89875211-F497-419D-83B4-54F9F84B754D}" srcOrd="2" destOrd="0" presId="urn:microsoft.com/office/officeart/2008/layout/LinedList"/>
    <dgm:cxn modelId="{9F122740-5860-42C0-ADF8-B45224B0F71E}" type="presParOf" srcId="{CA9E3339-AAD4-43BE-BB03-FE2FE91194F0}" destId="{4C58F047-7190-4610-8528-571D72A845DA}" srcOrd="3" destOrd="0" presId="urn:microsoft.com/office/officeart/2008/layout/LinedList"/>
    <dgm:cxn modelId="{46F53CB2-DB84-49F5-9FE8-CCAA0F6E3D81}" type="presParOf" srcId="{4C58F047-7190-4610-8528-571D72A845DA}" destId="{F188B84C-AB15-4A58-A72F-828109E69346}" srcOrd="0" destOrd="0" presId="urn:microsoft.com/office/officeart/2008/layout/LinedList"/>
    <dgm:cxn modelId="{F5F9BC41-CB6B-4F98-8679-41AEE7332F15}" type="presParOf" srcId="{4C58F047-7190-4610-8528-571D72A845DA}" destId="{E2EF54D1-1120-4916-891D-8767FEA27676}" srcOrd="1" destOrd="0" presId="urn:microsoft.com/office/officeart/2008/layout/LinedList"/>
    <dgm:cxn modelId="{CBA68001-2505-49D5-AC8C-E9E3D350EB46}" type="presParOf" srcId="{CA9E3339-AAD4-43BE-BB03-FE2FE91194F0}" destId="{DC00A8AE-B5B2-44D3-83C2-6646BBBD9353}" srcOrd="4" destOrd="0" presId="urn:microsoft.com/office/officeart/2008/layout/LinedList"/>
    <dgm:cxn modelId="{204299D6-A4DD-4A05-BEED-7E05E41C062E}" type="presParOf" srcId="{CA9E3339-AAD4-43BE-BB03-FE2FE91194F0}" destId="{BA2E9FB6-9694-4704-B14D-9E9F28E41411}" srcOrd="5" destOrd="0" presId="urn:microsoft.com/office/officeart/2008/layout/LinedList"/>
    <dgm:cxn modelId="{EAC2AD6B-2ACA-4306-B4D8-ED2B2B3A05AD}" type="presParOf" srcId="{BA2E9FB6-9694-4704-B14D-9E9F28E41411}" destId="{A27118C4-EC6F-46AC-87AC-BA472993DAF1}" srcOrd="0" destOrd="0" presId="urn:microsoft.com/office/officeart/2008/layout/LinedList"/>
    <dgm:cxn modelId="{D5B590D8-4782-4FAE-B0DD-71F8C6F2C391}" type="presParOf" srcId="{BA2E9FB6-9694-4704-B14D-9E9F28E41411}" destId="{C4689583-6655-48CD-AC60-D447D4CA0D6A}" srcOrd="1" destOrd="0" presId="urn:microsoft.com/office/officeart/2008/layout/LinedList"/>
    <dgm:cxn modelId="{C9BAA8C8-4BA8-480B-A501-17C8F094F25C}" type="presParOf" srcId="{CA9E3339-AAD4-43BE-BB03-FE2FE91194F0}" destId="{9B531EE9-9A23-4CDB-8E7F-D913831CD8E3}" srcOrd="6" destOrd="0" presId="urn:microsoft.com/office/officeart/2008/layout/LinedList"/>
    <dgm:cxn modelId="{3C92EE48-A3BE-4B59-B8AA-A44000F78DDA}" type="presParOf" srcId="{CA9E3339-AAD4-43BE-BB03-FE2FE91194F0}" destId="{DC824FCD-1996-49B3-A0C1-E0AE2BDAC627}" srcOrd="7" destOrd="0" presId="urn:microsoft.com/office/officeart/2008/layout/LinedList"/>
    <dgm:cxn modelId="{22F21443-DB40-421B-8F91-FA5C808EC45A}" type="presParOf" srcId="{DC824FCD-1996-49B3-A0C1-E0AE2BDAC627}" destId="{A0A67BA2-A2CE-4B0C-82B5-226C0ABE0339}" srcOrd="0" destOrd="0" presId="urn:microsoft.com/office/officeart/2008/layout/LinedList"/>
    <dgm:cxn modelId="{B0BF5E17-4A49-4C8E-8BFB-8042B6F9E592}" type="presParOf" srcId="{DC824FCD-1996-49B3-A0C1-E0AE2BDAC627}" destId="{270BD5D6-8624-4C76-9D00-DAC67B77B4DF}" srcOrd="1" destOrd="0" presId="urn:microsoft.com/office/officeart/2008/layout/LinedList"/>
    <dgm:cxn modelId="{F1E8C677-CC33-40A1-94BC-83B49D332466}" type="presParOf" srcId="{CA9E3339-AAD4-43BE-BB03-FE2FE91194F0}" destId="{B451A101-8A5B-444B-89E7-8ED3597A8EA1}" srcOrd="8" destOrd="0" presId="urn:microsoft.com/office/officeart/2008/layout/LinedList"/>
    <dgm:cxn modelId="{70195BD5-58D2-4897-B1E4-BA5B0514DC86}" type="presParOf" srcId="{CA9E3339-AAD4-43BE-BB03-FE2FE91194F0}" destId="{8B24AD6F-5889-415C-96D7-601C891BEA7C}" srcOrd="9" destOrd="0" presId="urn:microsoft.com/office/officeart/2008/layout/LinedList"/>
    <dgm:cxn modelId="{B56F8F91-6647-40DD-8299-DE18D708E0B5}" type="presParOf" srcId="{8B24AD6F-5889-415C-96D7-601C891BEA7C}" destId="{DD645F05-8E57-485A-9FFF-DF09D58AD6F5}" srcOrd="0" destOrd="0" presId="urn:microsoft.com/office/officeart/2008/layout/LinedList"/>
    <dgm:cxn modelId="{5AC3E7DE-F3E6-45D1-A8AF-F9D09BE66093}" type="presParOf" srcId="{8B24AD6F-5889-415C-96D7-601C891BEA7C}" destId="{B9E74465-9160-48C7-9D74-12108B684B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A07E4-5525-46E9-94AC-500326A3D8BC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047BBAB-9BBC-4137-A6C7-BC98A87F44B3}">
      <dgm:prSet phldrT="[Текст]" custT="1"/>
      <dgm:spPr/>
      <dgm:t>
        <a:bodyPr/>
        <a:lstStyle/>
        <a:p>
          <a:pPr algn="just"/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Прием конкурсных материалов</a:t>
          </a:r>
        </a:p>
        <a:p>
          <a:pPr algn="just"/>
          <a:endParaRPr lang="ru-RU" sz="2400" b="0" i="1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Конкурсные </a:t>
          </a:r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просмотры и собеседования с участниками, оценка материалов портфолио </a:t>
          </a:r>
          <a:endParaRPr lang="ru-RU" sz="2400" b="0" i="1" dirty="0"/>
        </a:p>
      </dgm:t>
    </dgm:pt>
    <dgm:pt modelId="{FFB2E807-08E5-4713-B90E-D3E05D8DBB0B}" type="parTrans" cxnId="{5359FAD4-581B-4BBB-B8E0-4594066CFB53}">
      <dgm:prSet/>
      <dgm:spPr/>
      <dgm:t>
        <a:bodyPr/>
        <a:lstStyle/>
        <a:p>
          <a:pPr algn="just"/>
          <a:endParaRPr lang="ru-RU" sz="2400" b="0" i="1"/>
        </a:p>
      </dgm:t>
    </dgm:pt>
    <dgm:pt modelId="{84DB810D-584D-4785-BF59-05C7687A876B}" type="sibTrans" cxnId="{5359FAD4-581B-4BBB-B8E0-4594066CFB53}">
      <dgm:prSet/>
      <dgm:spPr/>
      <dgm:t>
        <a:bodyPr/>
        <a:lstStyle/>
        <a:p>
          <a:pPr algn="just"/>
          <a:endParaRPr lang="ru-RU" sz="2400" b="0" i="1"/>
        </a:p>
      </dgm:t>
    </dgm:pt>
    <dgm:pt modelId="{D9BE6D32-CD2B-4DBA-9FC1-42423DC1F71B}">
      <dgm:prSet phldrT="[Текст]" custT="1"/>
      <dgm:spPr/>
      <dgm:t>
        <a:bodyPr/>
        <a:lstStyle/>
        <a:p>
          <a:pPr algn="just"/>
          <a:endParaRPr lang="ru-RU" sz="2400" b="0" i="1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Съемка </a:t>
          </a:r>
          <a:r>
            <a:rPr lang="ru-RU" sz="2400" b="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сюжетов с конкурсных отборов Областной телерадиокомпанией «Русь»</a:t>
          </a:r>
          <a:endParaRPr lang="ru-RU" sz="2400" b="0" i="1" dirty="0"/>
        </a:p>
      </dgm:t>
    </dgm:pt>
    <dgm:pt modelId="{D578D47D-FEC9-4D54-B3AB-EAF0402B6E85}" type="parTrans" cxnId="{D13CF06B-330A-412F-AAEA-C717B66492B5}">
      <dgm:prSet/>
      <dgm:spPr/>
      <dgm:t>
        <a:bodyPr/>
        <a:lstStyle/>
        <a:p>
          <a:pPr algn="just"/>
          <a:endParaRPr lang="ru-RU" sz="2400" b="0" i="1"/>
        </a:p>
      </dgm:t>
    </dgm:pt>
    <dgm:pt modelId="{23D827D0-5A8D-4C15-A138-8DAC2E6F2FE9}" type="sibTrans" cxnId="{D13CF06B-330A-412F-AAEA-C717B66492B5}">
      <dgm:prSet/>
      <dgm:spPr/>
      <dgm:t>
        <a:bodyPr/>
        <a:lstStyle/>
        <a:p>
          <a:pPr algn="just"/>
          <a:endParaRPr lang="ru-RU" sz="2400" b="0" i="1"/>
        </a:p>
      </dgm:t>
    </dgm:pt>
    <dgm:pt modelId="{80C36E25-A580-491D-8024-EE253EB15BD5}" type="pres">
      <dgm:prSet presAssocID="{FA8A07E4-5525-46E9-94AC-500326A3D8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1C9DB2-78FE-4F78-9649-2F5133C60475}" type="pres">
      <dgm:prSet presAssocID="{7047BBAB-9BBC-4137-A6C7-BC98A87F44B3}" presName="thickLine" presStyleLbl="alignNode1" presStyleIdx="0" presStyleCnt="2"/>
      <dgm:spPr/>
    </dgm:pt>
    <dgm:pt modelId="{B0DD83D2-02F1-4B26-B5A0-9A7CE4E9E461}" type="pres">
      <dgm:prSet presAssocID="{7047BBAB-9BBC-4137-A6C7-BC98A87F44B3}" presName="horz1" presStyleCnt="0"/>
      <dgm:spPr/>
    </dgm:pt>
    <dgm:pt modelId="{76CE37E8-1EA1-46E7-AE3B-338B57FB0BFB}" type="pres">
      <dgm:prSet presAssocID="{7047BBAB-9BBC-4137-A6C7-BC98A87F44B3}" presName="tx1" presStyleLbl="revTx" presStyleIdx="0" presStyleCnt="2"/>
      <dgm:spPr/>
      <dgm:t>
        <a:bodyPr/>
        <a:lstStyle/>
        <a:p>
          <a:endParaRPr lang="ru-RU"/>
        </a:p>
      </dgm:t>
    </dgm:pt>
    <dgm:pt modelId="{02100661-1963-4942-BD45-AB9A5339C06C}" type="pres">
      <dgm:prSet presAssocID="{7047BBAB-9BBC-4137-A6C7-BC98A87F44B3}" presName="vert1" presStyleCnt="0"/>
      <dgm:spPr/>
    </dgm:pt>
    <dgm:pt modelId="{3BE151D7-9825-487E-9158-6FD08AC718D8}" type="pres">
      <dgm:prSet presAssocID="{D9BE6D32-CD2B-4DBA-9FC1-42423DC1F71B}" presName="thickLine" presStyleLbl="alignNode1" presStyleIdx="1" presStyleCnt="2" custLinFactNeighborY="27095"/>
      <dgm:spPr/>
    </dgm:pt>
    <dgm:pt modelId="{50E81CEA-E8E3-448C-8536-5A6D92EF217D}" type="pres">
      <dgm:prSet presAssocID="{D9BE6D32-CD2B-4DBA-9FC1-42423DC1F71B}" presName="horz1" presStyleCnt="0"/>
      <dgm:spPr/>
    </dgm:pt>
    <dgm:pt modelId="{BDEBA518-8945-49EA-8AA2-FBF1B19497BA}" type="pres">
      <dgm:prSet presAssocID="{D9BE6D32-CD2B-4DBA-9FC1-42423DC1F71B}" presName="tx1" presStyleLbl="revTx" presStyleIdx="1" presStyleCnt="2"/>
      <dgm:spPr/>
      <dgm:t>
        <a:bodyPr/>
        <a:lstStyle/>
        <a:p>
          <a:endParaRPr lang="ru-RU"/>
        </a:p>
      </dgm:t>
    </dgm:pt>
    <dgm:pt modelId="{8E3C1F0A-80FF-49C7-B7E3-4FFA8A91B8B5}" type="pres">
      <dgm:prSet presAssocID="{D9BE6D32-CD2B-4DBA-9FC1-42423DC1F71B}" presName="vert1" presStyleCnt="0"/>
      <dgm:spPr/>
    </dgm:pt>
  </dgm:ptLst>
  <dgm:cxnLst>
    <dgm:cxn modelId="{D6208383-E33C-4556-BBE1-A5128A22FF50}" type="presOf" srcId="{D9BE6D32-CD2B-4DBA-9FC1-42423DC1F71B}" destId="{BDEBA518-8945-49EA-8AA2-FBF1B19497BA}" srcOrd="0" destOrd="0" presId="urn:microsoft.com/office/officeart/2008/layout/LinedList"/>
    <dgm:cxn modelId="{5359FAD4-581B-4BBB-B8E0-4594066CFB53}" srcId="{FA8A07E4-5525-46E9-94AC-500326A3D8BC}" destId="{7047BBAB-9BBC-4137-A6C7-BC98A87F44B3}" srcOrd="0" destOrd="0" parTransId="{FFB2E807-08E5-4713-B90E-D3E05D8DBB0B}" sibTransId="{84DB810D-584D-4785-BF59-05C7687A876B}"/>
    <dgm:cxn modelId="{D13CF06B-330A-412F-AAEA-C717B66492B5}" srcId="{FA8A07E4-5525-46E9-94AC-500326A3D8BC}" destId="{D9BE6D32-CD2B-4DBA-9FC1-42423DC1F71B}" srcOrd="1" destOrd="0" parTransId="{D578D47D-FEC9-4D54-B3AB-EAF0402B6E85}" sibTransId="{23D827D0-5A8D-4C15-A138-8DAC2E6F2FE9}"/>
    <dgm:cxn modelId="{9D2BBE4D-7A4B-42DC-B9FC-DBF3F5D89B6F}" type="presOf" srcId="{7047BBAB-9BBC-4137-A6C7-BC98A87F44B3}" destId="{76CE37E8-1EA1-46E7-AE3B-338B57FB0BFB}" srcOrd="0" destOrd="0" presId="urn:microsoft.com/office/officeart/2008/layout/LinedList"/>
    <dgm:cxn modelId="{85E8D3BD-7F58-40CC-81C7-8C7F4E05A584}" type="presOf" srcId="{FA8A07E4-5525-46E9-94AC-500326A3D8BC}" destId="{80C36E25-A580-491D-8024-EE253EB15BD5}" srcOrd="0" destOrd="0" presId="urn:microsoft.com/office/officeart/2008/layout/LinedList"/>
    <dgm:cxn modelId="{646DDE66-932E-4E97-B43E-173E5DBC5984}" type="presParOf" srcId="{80C36E25-A580-491D-8024-EE253EB15BD5}" destId="{441C9DB2-78FE-4F78-9649-2F5133C60475}" srcOrd="0" destOrd="0" presId="urn:microsoft.com/office/officeart/2008/layout/LinedList"/>
    <dgm:cxn modelId="{86035DAD-B125-4E40-A969-992B55179E8B}" type="presParOf" srcId="{80C36E25-A580-491D-8024-EE253EB15BD5}" destId="{B0DD83D2-02F1-4B26-B5A0-9A7CE4E9E461}" srcOrd="1" destOrd="0" presId="urn:microsoft.com/office/officeart/2008/layout/LinedList"/>
    <dgm:cxn modelId="{8AFEBDA2-53C4-4553-80DD-26B109857B64}" type="presParOf" srcId="{B0DD83D2-02F1-4B26-B5A0-9A7CE4E9E461}" destId="{76CE37E8-1EA1-46E7-AE3B-338B57FB0BFB}" srcOrd="0" destOrd="0" presId="urn:microsoft.com/office/officeart/2008/layout/LinedList"/>
    <dgm:cxn modelId="{4C6109A2-7548-43A1-903B-FEB4DC46C4B3}" type="presParOf" srcId="{B0DD83D2-02F1-4B26-B5A0-9A7CE4E9E461}" destId="{02100661-1963-4942-BD45-AB9A5339C06C}" srcOrd="1" destOrd="0" presId="urn:microsoft.com/office/officeart/2008/layout/LinedList"/>
    <dgm:cxn modelId="{FA70B952-3CD2-4645-B79C-5F60BFB08F4F}" type="presParOf" srcId="{80C36E25-A580-491D-8024-EE253EB15BD5}" destId="{3BE151D7-9825-487E-9158-6FD08AC718D8}" srcOrd="2" destOrd="0" presId="urn:microsoft.com/office/officeart/2008/layout/LinedList"/>
    <dgm:cxn modelId="{56EBC0FA-5E16-4E0B-90C2-8A0F369CCB57}" type="presParOf" srcId="{80C36E25-A580-491D-8024-EE253EB15BD5}" destId="{50E81CEA-E8E3-448C-8536-5A6D92EF217D}" srcOrd="3" destOrd="0" presId="urn:microsoft.com/office/officeart/2008/layout/LinedList"/>
    <dgm:cxn modelId="{575ED446-A326-4E82-95B4-72B9D9895DB1}" type="presParOf" srcId="{50E81CEA-E8E3-448C-8536-5A6D92EF217D}" destId="{BDEBA518-8945-49EA-8AA2-FBF1B19497BA}" srcOrd="0" destOrd="0" presId="urn:microsoft.com/office/officeart/2008/layout/LinedList"/>
    <dgm:cxn modelId="{2E79C1E2-0A82-453E-9017-1E7D83664762}" type="presParOf" srcId="{50E81CEA-E8E3-448C-8536-5A6D92EF217D}" destId="{8E3C1F0A-80FF-49C7-B7E3-4FFA8A91B8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FCE030-7F9E-4B9E-A7DF-CF0E4B82F5F8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CDECD2-4E6C-4B45-B2A2-829C6A2D7C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Съемки 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репортажей 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прокат фильмов об участниках финала</a:t>
          </a:r>
          <a:endParaRPr lang="ru-RU" sz="2000" i="1" dirty="0" smtClean="0"/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визитных карточек) финалистов</a:t>
          </a:r>
          <a:r>
            <a:rPr lang="ru-RU" sz="20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областной телерадиокомпанией «Русь</a:t>
          </a:r>
          <a:r>
            <a:rPr lang="ru-RU" sz="20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Открытое голосование за лучшего финалиста в каждой номинации</a:t>
          </a:r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Экспертиза материалов участников региональной конкурсной комиссией</a:t>
          </a:r>
          <a:endParaRPr lang="ru-RU" sz="2000" i="1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dirty="0"/>
        </a:p>
      </dgm:t>
    </dgm:pt>
    <dgm:pt modelId="{7AD63190-81D1-4968-9A60-5CF60C92F276}" type="parTrans" cxnId="{5694EC90-FD5E-4889-9699-B2341B8EABBD}">
      <dgm:prSet/>
      <dgm:spPr/>
      <dgm:t>
        <a:bodyPr/>
        <a:lstStyle/>
        <a:p>
          <a:endParaRPr lang="ru-RU" sz="2000" i="1"/>
        </a:p>
      </dgm:t>
    </dgm:pt>
    <dgm:pt modelId="{1DA75B66-D0D6-4DF7-81A2-3537885B90A0}" type="sibTrans" cxnId="{5694EC90-FD5E-4889-9699-B2341B8EABBD}">
      <dgm:prSet/>
      <dgm:spPr/>
      <dgm:t>
        <a:bodyPr/>
        <a:lstStyle/>
        <a:p>
          <a:endParaRPr lang="ru-RU" sz="2000" i="1"/>
        </a:p>
      </dgm:t>
    </dgm:pt>
    <dgm:pt modelId="{7DBC1A6E-BE98-4BB8-89FB-458A5F04A8FD}">
      <dgm:prSet phldrT="[Текст]" custT="1"/>
      <dgm:spPr/>
      <dgm:t>
        <a:bodyPr/>
        <a:lstStyle/>
        <a:p>
          <a:endParaRPr lang="ru-RU" sz="2000" i="1" dirty="0"/>
        </a:p>
      </dgm:t>
    </dgm:pt>
    <dgm:pt modelId="{398A6A5D-C6D0-4930-953D-1627CA0C1CCA}" type="parTrans" cxnId="{39B13746-50A7-422C-A149-E612BD545850}">
      <dgm:prSet/>
      <dgm:spPr/>
      <dgm:t>
        <a:bodyPr/>
        <a:lstStyle/>
        <a:p>
          <a:endParaRPr lang="ru-RU" sz="2000" i="1"/>
        </a:p>
      </dgm:t>
    </dgm:pt>
    <dgm:pt modelId="{BCB4930B-D787-4992-B519-AFB9BC0A8890}" type="sibTrans" cxnId="{39B13746-50A7-422C-A149-E612BD545850}">
      <dgm:prSet/>
      <dgm:spPr/>
      <dgm:t>
        <a:bodyPr/>
        <a:lstStyle/>
        <a:p>
          <a:endParaRPr lang="ru-RU" sz="2000" i="1"/>
        </a:p>
      </dgm:t>
    </dgm:pt>
    <dgm:pt modelId="{F9F7152B-F861-458D-9DD3-0641709CB270}">
      <dgm:prSet phldrT="[Текст]" custT="1"/>
      <dgm:spPr/>
      <dgm:t>
        <a:bodyPr/>
        <a:lstStyle/>
        <a:p>
          <a:endParaRPr lang="ru-RU" sz="2000" i="1" dirty="0"/>
        </a:p>
      </dgm:t>
    </dgm:pt>
    <dgm:pt modelId="{D63F2BDB-2B67-4B93-8CEE-280C57948CF6}" type="parTrans" cxnId="{92412328-CEDF-4A41-87D3-CC045E0F6506}">
      <dgm:prSet/>
      <dgm:spPr/>
      <dgm:t>
        <a:bodyPr/>
        <a:lstStyle/>
        <a:p>
          <a:endParaRPr lang="ru-RU"/>
        </a:p>
      </dgm:t>
    </dgm:pt>
    <dgm:pt modelId="{5BF69E82-B703-4D7D-8786-DD79892F87F9}" type="sibTrans" cxnId="{92412328-CEDF-4A41-87D3-CC045E0F6506}">
      <dgm:prSet/>
      <dgm:spPr/>
      <dgm:t>
        <a:bodyPr/>
        <a:lstStyle/>
        <a:p>
          <a:endParaRPr lang="ru-RU"/>
        </a:p>
      </dgm:t>
    </dgm:pt>
    <dgm:pt modelId="{F853E4D1-5F42-4D6E-9786-70BDBE8D31C8}">
      <dgm:prSet phldrT="[Текст]" custT="1"/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Подведение 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итогов </a:t>
          </a:r>
          <a:r>
            <a: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конкурса. Определение 9 победителей (1,2 и 3 место в каждой из 3 номинаций)</a:t>
          </a:r>
          <a:endParaRPr lang="ru-RU" sz="2000" i="1" dirty="0"/>
        </a:p>
      </dgm:t>
    </dgm:pt>
    <dgm:pt modelId="{B525C35D-FD86-4C49-86D0-DD9AB28CBC96}" type="parTrans" cxnId="{189B3ABC-18D7-4C9B-91B7-5BA1B736BA97}">
      <dgm:prSet/>
      <dgm:spPr/>
      <dgm:t>
        <a:bodyPr/>
        <a:lstStyle/>
        <a:p>
          <a:endParaRPr lang="ru-RU"/>
        </a:p>
      </dgm:t>
    </dgm:pt>
    <dgm:pt modelId="{B3ACF9FF-8B4E-4B41-ADCC-16EFC6DB0F55}" type="sibTrans" cxnId="{189B3ABC-18D7-4C9B-91B7-5BA1B736BA97}">
      <dgm:prSet/>
      <dgm:spPr/>
      <dgm:t>
        <a:bodyPr/>
        <a:lstStyle/>
        <a:p>
          <a:endParaRPr lang="ru-RU"/>
        </a:p>
      </dgm:t>
    </dgm:pt>
    <dgm:pt modelId="{5B26FAE0-4608-4FC7-A1D8-5BE6F365920D}" type="pres">
      <dgm:prSet presAssocID="{65FCE030-7F9E-4B9E-A7DF-CF0E4B82F5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32D7AC-2715-4692-A395-8B1BEB8B51A9}" type="pres">
      <dgm:prSet presAssocID="{96CDECD2-4E6C-4B45-B2A2-829C6A2D7C98}" presName="thickLine" presStyleLbl="alignNode1" presStyleIdx="0" presStyleCnt="4"/>
      <dgm:spPr/>
    </dgm:pt>
    <dgm:pt modelId="{3AA1323F-32DE-470B-810F-7994424021EF}" type="pres">
      <dgm:prSet presAssocID="{96CDECD2-4E6C-4B45-B2A2-829C6A2D7C98}" presName="horz1" presStyleCnt="0"/>
      <dgm:spPr/>
    </dgm:pt>
    <dgm:pt modelId="{27D65DEE-DED4-468D-87F2-9D2C83B00356}" type="pres">
      <dgm:prSet presAssocID="{96CDECD2-4E6C-4B45-B2A2-829C6A2D7C98}" presName="tx1" presStyleLbl="revTx" presStyleIdx="0" presStyleCnt="4" custScaleY="74924"/>
      <dgm:spPr/>
      <dgm:t>
        <a:bodyPr/>
        <a:lstStyle/>
        <a:p>
          <a:endParaRPr lang="ru-RU"/>
        </a:p>
      </dgm:t>
    </dgm:pt>
    <dgm:pt modelId="{FACDE3B0-2701-4D39-8804-492098240A78}" type="pres">
      <dgm:prSet presAssocID="{96CDECD2-4E6C-4B45-B2A2-829C6A2D7C98}" presName="vert1" presStyleCnt="0"/>
      <dgm:spPr/>
    </dgm:pt>
    <dgm:pt modelId="{C47889D9-720D-4CF7-8694-0A3B402CC4E7}" type="pres">
      <dgm:prSet presAssocID="{7DBC1A6E-BE98-4BB8-89FB-458A5F04A8FD}" presName="thickLine" presStyleLbl="alignNode1" presStyleIdx="1" presStyleCnt="4"/>
      <dgm:spPr/>
    </dgm:pt>
    <dgm:pt modelId="{E610F1F1-8AE7-4F1B-936C-4FF1F0887D1D}" type="pres">
      <dgm:prSet presAssocID="{7DBC1A6E-BE98-4BB8-89FB-458A5F04A8FD}" presName="horz1" presStyleCnt="0"/>
      <dgm:spPr/>
    </dgm:pt>
    <dgm:pt modelId="{3279C26D-873F-4410-A97B-3BD99F2F48A6}" type="pres">
      <dgm:prSet presAssocID="{7DBC1A6E-BE98-4BB8-89FB-458A5F04A8FD}" presName="tx1" presStyleLbl="revTx" presStyleIdx="1" presStyleCnt="4" custScaleY="59124" custLinFactNeighborY="17404"/>
      <dgm:spPr/>
      <dgm:t>
        <a:bodyPr/>
        <a:lstStyle/>
        <a:p>
          <a:endParaRPr lang="ru-RU"/>
        </a:p>
      </dgm:t>
    </dgm:pt>
    <dgm:pt modelId="{E92E269E-D544-4C1A-BB51-B2FEF940C0F6}" type="pres">
      <dgm:prSet presAssocID="{7DBC1A6E-BE98-4BB8-89FB-458A5F04A8FD}" presName="vert1" presStyleCnt="0"/>
      <dgm:spPr/>
    </dgm:pt>
    <dgm:pt modelId="{6B23A55C-3DFB-40B1-88FB-995629CA5214}" type="pres">
      <dgm:prSet presAssocID="{F9F7152B-F861-458D-9DD3-0641709CB270}" presName="thickLine" presStyleLbl="alignNode1" presStyleIdx="2" presStyleCnt="4"/>
      <dgm:spPr/>
    </dgm:pt>
    <dgm:pt modelId="{03293411-FF4B-41F4-B761-FAA3B43360AA}" type="pres">
      <dgm:prSet presAssocID="{F9F7152B-F861-458D-9DD3-0641709CB270}" presName="horz1" presStyleCnt="0"/>
      <dgm:spPr/>
    </dgm:pt>
    <dgm:pt modelId="{96AA9709-D6A2-4FAC-9209-E18A16A8F451}" type="pres">
      <dgm:prSet presAssocID="{F9F7152B-F861-458D-9DD3-0641709CB270}" presName="tx1" presStyleLbl="revTx" presStyleIdx="2" presStyleCnt="4" custScaleY="51536" custLinFactNeighborY="5047"/>
      <dgm:spPr/>
      <dgm:t>
        <a:bodyPr/>
        <a:lstStyle/>
        <a:p>
          <a:endParaRPr lang="ru-RU"/>
        </a:p>
      </dgm:t>
    </dgm:pt>
    <dgm:pt modelId="{FD43EADD-D348-4B57-8703-3A8BDBA45FE1}" type="pres">
      <dgm:prSet presAssocID="{F9F7152B-F861-458D-9DD3-0641709CB270}" presName="vert1" presStyleCnt="0"/>
      <dgm:spPr/>
    </dgm:pt>
    <dgm:pt modelId="{DAA62AC3-A7EE-4757-BC3F-576856EE56A4}" type="pres">
      <dgm:prSet presAssocID="{F853E4D1-5F42-4D6E-9786-70BDBE8D31C8}" presName="thickLine" presStyleLbl="alignNode1" presStyleIdx="3" presStyleCnt="4"/>
      <dgm:spPr/>
    </dgm:pt>
    <dgm:pt modelId="{5678EC69-9D71-4FC3-ACBB-21B852AC2EB9}" type="pres">
      <dgm:prSet presAssocID="{F853E4D1-5F42-4D6E-9786-70BDBE8D31C8}" presName="horz1" presStyleCnt="0"/>
      <dgm:spPr/>
    </dgm:pt>
    <dgm:pt modelId="{E9CE220E-5E2D-4619-B79E-C81D0AD47A06}" type="pres">
      <dgm:prSet presAssocID="{F853E4D1-5F42-4D6E-9786-70BDBE8D31C8}" presName="tx1" presStyleLbl="revTx" presStyleIdx="3" presStyleCnt="4"/>
      <dgm:spPr/>
      <dgm:t>
        <a:bodyPr/>
        <a:lstStyle/>
        <a:p>
          <a:endParaRPr lang="ru-RU"/>
        </a:p>
      </dgm:t>
    </dgm:pt>
    <dgm:pt modelId="{336E290E-3FA8-4CAB-8571-8A1C10048776}" type="pres">
      <dgm:prSet presAssocID="{F853E4D1-5F42-4D6E-9786-70BDBE8D31C8}" presName="vert1" presStyleCnt="0"/>
      <dgm:spPr/>
    </dgm:pt>
  </dgm:ptLst>
  <dgm:cxnLst>
    <dgm:cxn modelId="{F3BB17A8-74FE-4050-ACCC-3CFCD0691B50}" type="presOf" srcId="{F853E4D1-5F42-4D6E-9786-70BDBE8D31C8}" destId="{E9CE220E-5E2D-4619-B79E-C81D0AD47A06}" srcOrd="0" destOrd="0" presId="urn:microsoft.com/office/officeart/2008/layout/LinedList"/>
    <dgm:cxn modelId="{8D854689-416C-4D06-A190-0A68D61240E6}" type="presOf" srcId="{65FCE030-7F9E-4B9E-A7DF-CF0E4B82F5F8}" destId="{5B26FAE0-4608-4FC7-A1D8-5BE6F365920D}" srcOrd="0" destOrd="0" presId="urn:microsoft.com/office/officeart/2008/layout/LinedList"/>
    <dgm:cxn modelId="{D361D02B-5500-4E1C-BE2C-D4F555B0F481}" type="presOf" srcId="{F9F7152B-F861-458D-9DD3-0641709CB270}" destId="{96AA9709-D6A2-4FAC-9209-E18A16A8F451}" srcOrd="0" destOrd="0" presId="urn:microsoft.com/office/officeart/2008/layout/LinedList"/>
    <dgm:cxn modelId="{5694EC90-FD5E-4889-9699-B2341B8EABBD}" srcId="{65FCE030-7F9E-4B9E-A7DF-CF0E4B82F5F8}" destId="{96CDECD2-4E6C-4B45-B2A2-829C6A2D7C98}" srcOrd="0" destOrd="0" parTransId="{7AD63190-81D1-4968-9A60-5CF60C92F276}" sibTransId="{1DA75B66-D0D6-4DF7-81A2-3537885B90A0}"/>
    <dgm:cxn modelId="{92412328-CEDF-4A41-87D3-CC045E0F6506}" srcId="{65FCE030-7F9E-4B9E-A7DF-CF0E4B82F5F8}" destId="{F9F7152B-F861-458D-9DD3-0641709CB270}" srcOrd="2" destOrd="0" parTransId="{D63F2BDB-2B67-4B93-8CEE-280C57948CF6}" sibTransId="{5BF69E82-B703-4D7D-8786-DD79892F87F9}"/>
    <dgm:cxn modelId="{30C1902B-B1BC-4950-8416-6E84F1838FB7}" type="presOf" srcId="{96CDECD2-4E6C-4B45-B2A2-829C6A2D7C98}" destId="{27D65DEE-DED4-468D-87F2-9D2C83B00356}" srcOrd="0" destOrd="0" presId="urn:microsoft.com/office/officeart/2008/layout/LinedList"/>
    <dgm:cxn modelId="{5B669378-6ECD-49CF-BB80-808EB355F404}" type="presOf" srcId="{7DBC1A6E-BE98-4BB8-89FB-458A5F04A8FD}" destId="{3279C26D-873F-4410-A97B-3BD99F2F48A6}" srcOrd="0" destOrd="0" presId="urn:microsoft.com/office/officeart/2008/layout/LinedList"/>
    <dgm:cxn modelId="{189B3ABC-18D7-4C9B-91B7-5BA1B736BA97}" srcId="{65FCE030-7F9E-4B9E-A7DF-CF0E4B82F5F8}" destId="{F853E4D1-5F42-4D6E-9786-70BDBE8D31C8}" srcOrd="3" destOrd="0" parTransId="{B525C35D-FD86-4C49-86D0-DD9AB28CBC96}" sibTransId="{B3ACF9FF-8B4E-4B41-ADCC-16EFC6DB0F55}"/>
    <dgm:cxn modelId="{39B13746-50A7-422C-A149-E612BD545850}" srcId="{65FCE030-7F9E-4B9E-A7DF-CF0E4B82F5F8}" destId="{7DBC1A6E-BE98-4BB8-89FB-458A5F04A8FD}" srcOrd="1" destOrd="0" parTransId="{398A6A5D-C6D0-4930-953D-1627CA0C1CCA}" sibTransId="{BCB4930B-D787-4992-B519-AFB9BC0A8890}"/>
    <dgm:cxn modelId="{B26E7137-0FC9-45BD-BEA1-428E7440E876}" type="presParOf" srcId="{5B26FAE0-4608-4FC7-A1D8-5BE6F365920D}" destId="{2432D7AC-2715-4692-A395-8B1BEB8B51A9}" srcOrd="0" destOrd="0" presId="urn:microsoft.com/office/officeart/2008/layout/LinedList"/>
    <dgm:cxn modelId="{D647E859-55AF-4C32-B182-59F24B792A19}" type="presParOf" srcId="{5B26FAE0-4608-4FC7-A1D8-5BE6F365920D}" destId="{3AA1323F-32DE-470B-810F-7994424021EF}" srcOrd="1" destOrd="0" presId="urn:microsoft.com/office/officeart/2008/layout/LinedList"/>
    <dgm:cxn modelId="{24599549-ABB1-4AEC-93CA-30A4EB766840}" type="presParOf" srcId="{3AA1323F-32DE-470B-810F-7994424021EF}" destId="{27D65DEE-DED4-468D-87F2-9D2C83B00356}" srcOrd="0" destOrd="0" presId="urn:microsoft.com/office/officeart/2008/layout/LinedList"/>
    <dgm:cxn modelId="{3D2EFDF2-BBA8-4180-97A5-B4D70C14CB47}" type="presParOf" srcId="{3AA1323F-32DE-470B-810F-7994424021EF}" destId="{FACDE3B0-2701-4D39-8804-492098240A78}" srcOrd="1" destOrd="0" presId="urn:microsoft.com/office/officeart/2008/layout/LinedList"/>
    <dgm:cxn modelId="{48F1C054-7453-4B2E-AADE-FD3516A902B9}" type="presParOf" srcId="{5B26FAE0-4608-4FC7-A1D8-5BE6F365920D}" destId="{C47889D9-720D-4CF7-8694-0A3B402CC4E7}" srcOrd="2" destOrd="0" presId="urn:microsoft.com/office/officeart/2008/layout/LinedList"/>
    <dgm:cxn modelId="{5A3B5F47-74C6-497B-90AF-53A2BB261D1B}" type="presParOf" srcId="{5B26FAE0-4608-4FC7-A1D8-5BE6F365920D}" destId="{E610F1F1-8AE7-4F1B-936C-4FF1F0887D1D}" srcOrd="3" destOrd="0" presId="urn:microsoft.com/office/officeart/2008/layout/LinedList"/>
    <dgm:cxn modelId="{DF634F8D-AAF4-4728-96B3-233F2DD1F52D}" type="presParOf" srcId="{E610F1F1-8AE7-4F1B-936C-4FF1F0887D1D}" destId="{3279C26D-873F-4410-A97B-3BD99F2F48A6}" srcOrd="0" destOrd="0" presId="urn:microsoft.com/office/officeart/2008/layout/LinedList"/>
    <dgm:cxn modelId="{D0AEC26E-56C9-452A-A112-84024687A0AB}" type="presParOf" srcId="{E610F1F1-8AE7-4F1B-936C-4FF1F0887D1D}" destId="{E92E269E-D544-4C1A-BB51-B2FEF940C0F6}" srcOrd="1" destOrd="0" presId="urn:microsoft.com/office/officeart/2008/layout/LinedList"/>
    <dgm:cxn modelId="{4E63B6D4-5BF5-452D-98DE-09EE4C0D0583}" type="presParOf" srcId="{5B26FAE0-4608-4FC7-A1D8-5BE6F365920D}" destId="{6B23A55C-3DFB-40B1-88FB-995629CA5214}" srcOrd="4" destOrd="0" presId="urn:microsoft.com/office/officeart/2008/layout/LinedList"/>
    <dgm:cxn modelId="{F4FC5B55-5B7E-48C8-897F-995D81C3B204}" type="presParOf" srcId="{5B26FAE0-4608-4FC7-A1D8-5BE6F365920D}" destId="{03293411-FF4B-41F4-B761-FAA3B43360AA}" srcOrd="5" destOrd="0" presId="urn:microsoft.com/office/officeart/2008/layout/LinedList"/>
    <dgm:cxn modelId="{F330DA4C-8D9A-4462-A5CD-19C3CAA7B578}" type="presParOf" srcId="{03293411-FF4B-41F4-B761-FAA3B43360AA}" destId="{96AA9709-D6A2-4FAC-9209-E18A16A8F451}" srcOrd="0" destOrd="0" presId="urn:microsoft.com/office/officeart/2008/layout/LinedList"/>
    <dgm:cxn modelId="{A6FA512F-44F8-4810-BEB6-99077FE84DA9}" type="presParOf" srcId="{03293411-FF4B-41F4-B761-FAA3B43360AA}" destId="{FD43EADD-D348-4B57-8703-3A8BDBA45FE1}" srcOrd="1" destOrd="0" presId="urn:microsoft.com/office/officeart/2008/layout/LinedList"/>
    <dgm:cxn modelId="{7774FC90-AAE6-43D3-AC1C-B562334B58E9}" type="presParOf" srcId="{5B26FAE0-4608-4FC7-A1D8-5BE6F365920D}" destId="{DAA62AC3-A7EE-4757-BC3F-576856EE56A4}" srcOrd="6" destOrd="0" presId="urn:microsoft.com/office/officeart/2008/layout/LinedList"/>
    <dgm:cxn modelId="{0DF86EF7-306F-4287-B2D4-DF8CD7529128}" type="presParOf" srcId="{5B26FAE0-4608-4FC7-A1D8-5BE6F365920D}" destId="{5678EC69-9D71-4FC3-ACBB-21B852AC2EB9}" srcOrd="7" destOrd="0" presId="urn:microsoft.com/office/officeart/2008/layout/LinedList"/>
    <dgm:cxn modelId="{D65A69E2-BD92-4CBD-874C-01227CE1BA23}" type="presParOf" srcId="{5678EC69-9D71-4FC3-ACBB-21B852AC2EB9}" destId="{E9CE220E-5E2D-4619-B79E-C81D0AD47A06}" srcOrd="0" destOrd="0" presId="urn:microsoft.com/office/officeart/2008/layout/LinedList"/>
    <dgm:cxn modelId="{6760EE14-C0B0-41F6-9BD3-90A24D118C60}" type="presParOf" srcId="{5678EC69-9D71-4FC3-ACBB-21B852AC2EB9}" destId="{336E290E-3FA8-4CAB-8571-8A1C100487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E9324-3D85-48D6-B873-D20225D3884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57CB4-7CB9-4662-B197-3AC6FC1DE5FC}">
      <dsp:nvSpPr>
        <dsp:cNvPr id="0" name=""/>
        <dsp:cNvSpPr/>
      </dsp:nvSpPr>
      <dsp:spPr>
        <a:xfrm>
          <a:off x="564979" y="406400"/>
          <a:ext cx="6771233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Мастерство</a:t>
          </a:r>
          <a:endParaRPr lang="ru-RU" sz="4400" b="1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406400"/>
        <a:ext cx="6771233" cy="812800"/>
      </dsp:txXfrm>
    </dsp:sp>
    <dsp:sp modelId="{BEE794A9-0C03-442D-BBE1-9F8F98C3489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E6DC8-0F8B-46C3-B5F8-75004A547FAD}">
      <dsp:nvSpPr>
        <dsp:cNvPr id="0" name=""/>
        <dsp:cNvSpPr/>
      </dsp:nvSpPr>
      <dsp:spPr>
        <a:xfrm>
          <a:off x="860432" y="1625599"/>
          <a:ext cx="6475780" cy="81280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Лидерство</a:t>
          </a:r>
          <a:endParaRPr lang="ru-RU" sz="4400" b="1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625599"/>
        <a:ext cx="6475780" cy="812800"/>
      </dsp:txXfrm>
    </dsp:sp>
    <dsp:sp modelId="{CF29394E-FAC0-4BA5-927D-67D3959ACE2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9F6CF-85C3-4E06-9FFD-38737EFFBB95}">
      <dsp:nvSpPr>
        <dsp:cNvPr id="0" name=""/>
        <dsp:cNvSpPr/>
      </dsp:nvSpPr>
      <dsp:spPr>
        <a:xfrm>
          <a:off x="564979" y="2844800"/>
          <a:ext cx="6771233" cy="8128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Открытие</a:t>
          </a:r>
          <a:endParaRPr lang="ru-RU" sz="4400" b="1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2844800"/>
        <a:ext cx="6771233" cy="812800"/>
      </dsp:txXfrm>
    </dsp:sp>
    <dsp:sp modelId="{BD211717-1857-4A4E-8AC3-0BA2906EB85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B059E-CF77-4CF3-AE84-B9E3EEAEF1C8}">
      <dsp:nvSpPr>
        <dsp:cNvPr id="0" name=""/>
        <dsp:cNvSpPr/>
      </dsp:nvSpPr>
      <dsp:spPr>
        <a:xfrm>
          <a:off x="0" y="1365"/>
          <a:ext cx="75051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93BAB-E112-4B50-9EF6-66ACE5BEB96F}">
      <dsp:nvSpPr>
        <dsp:cNvPr id="0" name=""/>
        <dsp:cNvSpPr/>
      </dsp:nvSpPr>
      <dsp:spPr>
        <a:xfrm>
          <a:off x="0" y="1365"/>
          <a:ext cx="7503310" cy="76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выдвижение претендентов на участие</a:t>
          </a:r>
          <a:endParaRPr lang="ru-RU" sz="1800" i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365"/>
        <a:ext cx="7503310" cy="763011"/>
      </dsp:txXfrm>
    </dsp:sp>
    <dsp:sp modelId="{89875211-F497-419D-83B4-54F9F84B754D}">
      <dsp:nvSpPr>
        <dsp:cNvPr id="0" name=""/>
        <dsp:cNvSpPr/>
      </dsp:nvSpPr>
      <dsp:spPr>
        <a:xfrm>
          <a:off x="0" y="764376"/>
          <a:ext cx="7505143" cy="0"/>
        </a:xfrm>
        <a:prstGeom prst="lin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8B84C-AB15-4A58-A72F-828109E69346}">
      <dsp:nvSpPr>
        <dsp:cNvPr id="0" name=""/>
        <dsp:cNvSpPr/>
      </dsp:nvSpPr>
      <dsp:spPr>
        <a:xfrm>
          <a:off x="0" y="764376"/>
          <a:ext cx="7503310" cy="120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информирование об успехах и достижениях номинантов в местных СМИ и Интернет-ресурсах</a:t>
          </a:r>
          <a:endParaRPr lang="ru-RU" sz="1800" i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764376"/>
        <a:ext cx="7503310" cy="1208616"/>
      </dsp:txXfrm>
    </dsp:sp>
    <dsp:sp modelId="{DC00A8AE-B5B2-44D3-83C2-6646BBBD9353}">
      <dsp:nvSpPr>
        <dsp:cNvPr id="0" name=""/>
        <dsp:cNvSpPr/>
      </dsp:nvSpPr>
      <dsp:spPr>
        <a:xfrm>
          <a:off x="0" y="1972993"/>
          <a:ext cx="7505143" cy="0"/>
        </a:xfrm>
        <a:prstGeom prst="lin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118C4-EC6F-46AC-87AC-BA472993DAF1}">
      <dsp:nvSpPr>
        <dsp:cNvPr id="0" name=""/>
        <dsp:cNvSpPr/>
      </dsp:nvSpPr>
      <dsp:spPr>
        <a:xfrm>
          <a:off x="0" y="1972993"/>
          <a:ext cx="7503310" cy="64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сбор портфолио с информацией о событиях и достижениях номинанта за 2015 год</a:t>
          </a:r>
          <a:endParaRPr lang="ru-RU" sz="1800" i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972993"/>
        <a:ext cx="7503310" cy="643143"/>
      </dsp:txXfrm>
    </dsp:sp>
    <dsp:sp modelId="{9B531EE9-9A23-4CDB-8E7F-D913831CD8E3}">
      <dsp:nvSpPr>
        <dsp:cNvPr id="0" name=""/>
        <dsp:cNvSpPr/>
      </dsp:nvSpPr>
      <dsp:spPr>
        <a:xfrm>
          <a:off x="0" y="2616136"/>
          <a:ext cx="7505143" cy="0"/>
        </a:xfrm>
        <a:prstGeom prst="lin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67BA2-A2CE-4B0C-82B5-226C0ABE0339}">
      <dsp:nvSpPr>
        <dsp:cNvPr id="0" name=""/>
        <dsp:cNvSpPr/>
      </dsp:nvSpPr>
      <dsp:spPr>
        <a:xfrm>
          <a:off x="0" y="2616136"/>
          <a:ext cx="7505143" cy="6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</a:t>
          </a:r>
          <a:r>
            <a:rPr lang="ru-RU" sz="1800" i="1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самопрезентации</a:t>
          </a: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номинанта (эссе «Что такое успех»), 2 мин., запись на видео</a:t>
          </a:r>
          <a:endParaRPr lang="ru-RU" sz="1800" i="1" kern="1200" dirty="0"/>
        </a:p>
      </dsp:txBody>
      <dsp:txXfrm>
        <a:off x="0" y="2616136"/>
        <a:ext cx="7505143" cy="646282"/>
      </dsp:txXfrm>
    </dsp:sp>
    <dsp:sp modelId="{B451A101-8A5B-444B-89E7-8ED3597A8EA1}">
      <dsp:nvSpPr>
        <dsp:cNvPr id="0" name=""/>
        <dsp:cNvSpPr/>
      </dsp:nvSpPr>
      <dsp:spPr>
        <a:xfrm>
          <a:off x="0" y="3262418"/>
          <a:ext cx="7505143" cy="0"/>
        </a:xfrm>
        <a:prstGeom prst="lin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45F05-8E57-485A-9FFF-DF09D58AD6F5}">
      <dsp:nvSpPr>
        <dsp:cNvPr id="0" name=""/>
        <dsp:cNvSpPr/>
      </dsp:nvSpPr>
      <dsp:spPr>
        <a:xfrm>
          <a:off x="0" y="3262418"/>
          <a:ext cx="7505143" cy="106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регистрация и размещение материалов участника на портале «Образование Костромской области» </a:t>
          </a:r>
          <a:endParaRPr lang="ru-RU" sz="1800" i="1" kern="1200" dirty="0"/>
        </a:p>
      </dsp:txBody>
      <dsp:txXfrm>
        <a:off x="0" y="3262418"/>
        <a:ext cx="7505143" cy="1063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C9DB2-78FE-4F78-9649-2F5133C60475}">
      <dsp:nvSpPr>
        <dsp:cNvPr id="0" name=""/>
        <dsp:cNvSpPr/>
      </dsp:nvSpPr>
      <dsp:spPr>
        <a:xfrm>
          <a:off x="0" y="0"/>
          <a:ext cx="805031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37E8-1EA1-46E7-AE3B-338B57FB0BFB}">
      <dsp:nvSpPr>
        <dsp:cNvPr id="0" name=""/>
        <dsp:cNvSpPr/>
      </dsp:nvSpPr>
      <dsp:spPr>
        <a:xfrm>
          <a:off x="0" y="0"/>
          <a:ext cx="8050311" cy="145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Прием конкурсных материалов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1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Конкурсные </a:t>
          </a: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просмотры и собеседования с участниками, оценка материалов портфолио </a:t>
          </a:r>
          <a:endParaRPr lang="ru-RU" sz="2400" b="0" i="1" kern="1200" dirty="0"/>
        </a:p>
      </dsp:txBody>
      <dsp:txXfrm>
        <a:off x="0" y="0"/>
        <a:ext cx="8050311" cy="1453028"/>
      </dsp:txXfrm>
    </dsp:sp>
    <dsp:sp modelId="{3BE151D7-9825-487E-9158-6FD08AC718D8}">
      <dsp:nvSpPr>
        <dsp:cNvPr id="0" name=""/>
        <dsp:cNvSpPr/>
      </dsp:nvSpPr>
      <dsp:spPr>
        <a:xfrm>
          <a:off x="0" y="1846727"/>
          <a:ext cx="8050311" cy="0"/>
        </a:xfrm>
        <a:prstGeom prst="lin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A518-8945-49EA-8AA2-FBF1B19497BA}">
      <dsp:nvSpPr>
        <dsp:cNvPr id="0" name=""/>
        <dsp:cNvSpPr/>
      </dsp:nvSpPr>
      <dsp:spPr>
        <a:xfrm>
          <a:off x="0" y="1453028"/>
          <a:ext cx="8050311" cy="145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1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Съемка </a:t>
          </a:r>
          <a:r>
            <a:rPr lang="ru-RU" sz="2400" b="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сюжетов с конкурсных отборов Областной телерадиокомпанией «Русь»</a:t>
          </a:r>
          <a:endParaRPr lang="ru-RU" sz="2400" b="0" i="1" kern="1200" dirty="0"/>
        </a:p>
      </dsp:txBody>
      <dsp:txXfrm>
        <a:off x="0" y="1453028"/>
        <a:ext cx="8050311" cy="1453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2D7AC-2715-4692-A395-8B1BEB8B51A9}">
      <dsp:nvSpPr>
        <dsp:cNvPr id="0" name=""/>
        <dsp:cNvSpPr/>
      </dsp:nvSpPr>
      <dsp:spPr>
        <a:xfrm>
          <a:off x="0" y="307"/>
          <a:ext cx="79965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65DEE-DED4-468D-87F2-9D2C83B00356}">
      <dsp:nvSpPr>
        <dsp:cNvPr id="0" name=""/>
        <dsp:cNvSpPr/>
      </dsp:nvSpPr>
      <dsp:spPr>
        <a:xfrm>
          <a:off x="0" y="307"/>
          <a:ext cx="7996517" cy="90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Съемки 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репортажей 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прокат фильмов об участниках финала</a:t>
          </a:r>
          <a:endParaRPr lang="ru-RU" sz="2000" i="1" kern="1200" dirty="0" smtClean="0"/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визитных карточек) финалистов</a:t>
          </a:r>
          <a:r>
            <a:rPr lang="ru-RU" sz="20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областной телерадиокомпанией «Русь</a:t>
          </a:r>
          <a:r>
            <a:rPr lang="ru-RU" sz="20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Открытое голосование за лучшего финалиста в каждой номинации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Экспертиза материалов участников региональной конкурсной комиссией</a:t>
          </a:r>
          <a:endParaRPr lang="ru-RU" sz="2000" i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/>
        </a:p>
      </dsp:txBody>
      <dsp:txXfrm>
        <a:off x="0" y="307"/>
        <a:ext cx="7996517" cy="909621"/>
      </dsp:txXfrm>
    </dsp:sp>
    <dsp:sp modelId="{C47889D9-720D-4CF7-8694-0A3B402CC4E7}">
      <dsp:nvSpPr>
        <dsp:cNvPr id="0" name=""/>
        <dsp:cNvSpPr/>
      </dsp:nvSpPr>
      <dsp:spPr>
        <a:xfrm>
          <a:off x="0" y="909929"/>
          <a:ext cx="7996517" cy="0"/>
        </a:xfrm>
        <a:prstGeom prst="lin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9C26D-873F-4410-A97B-3BD99F2F48A6}">
      <dsp:nvSpPr>
        <dsp:cNvPr id="0" name=""/>
        <dsp:cNvSpPr/>
      </dsp:nvSpPr>
      <dsp:spPr>
        <a:xfrm>
          <a:off x="0" y="1121223"/>
          <a:ext cx="7996517" cy="7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/>
        </a:p>
      </dsp:txBody>
      <dsp:txXfrm>
        <a:off x="0" y="1121223"/>
        <a:ext cx="7996517" cy="717800"/>
      </dsp:txXfrm>
    </dsp:sp>
    <dsp:sp modelId="{6B23A55C-3DFB-40B1-88FB-995629CA5214}">
      <dsp:nvSpPr>
        <dsp:cNvPr id="0" name=""/>
        <dsp:cNvSpPr/>
      </dsp:nvSpPr>
      <dsp:spPr>
        <a:xfrm>
          <a:off x="0" y="1627729"/>
          <a:ext cx="7996517" cy="0"/>
        </a:xfrm>
        <a:prstGeom prst="lin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A9709-D6A2-4FAC-9209-E18A16A8F451}">
      <dsp:nvSpPr>
        <dsp:cNvPr id="0" name=""/>
        <dsp:cNvSpPr/>
      </dsp:nvSpPr>
      <dsp:spPr>
        <a:xfrm>
          <a:off x="0" y="1689003"/>
          <a:ext cx="7996517" cy="625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/>
        </a:p>
      </dsp:txBody>
      <dsp:txXfrm>
        <a:off x="0" y="1689003"/>
        <a:ext cx="7996517" cy="625677"/>
      </dsp:txXfrm>
    </dsp:sp>
    <dsp:sp modelId="{DAA62AC3-A7EE-4757-BC3F-576856EE56A4}">
      <dsp:nvSpPr>
        <dsp:cNvPr id="0" name=""/>
        <dsp:cNvSpPr/>
      </dsp:nvSpPr>
      <dsp:spPr>
        <a:xfrm>
          <a:off x="0" y="2253407"/>
          <a:ext cx="7996517" cy="0"/>
        </a:xfrm>
        <a:prstGeom prst="lin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E220E-5E2D-4619-B79E-C81D0AD47A06}">
      <dsp:nvSpPr>
        <dsp:cNvPr id="0" name=""/>
        <dsp:cNvSpPr/>
      </dsp:nvSpPr>
      <dsp:spPr>
        <a:xfrm>
          <a:off x="0" y="2253407"/>
          <a:ext cx="7996517" cy="121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Подведение 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итогов </a:t>
          </a:r>
          <a:r>
            <a:rPr lang="ru-RU" sz="2000" i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конкурса. Определение 9 победителей (1,2 и 3 место в каждой из 3 номинаций)</a:t>
          </a:r>
          <a:endParaRPr lang="ru-RU" sz="2000" i="1" kern="1200" dirty="0"/>
        </a:p>
      </dsp:txBody>
      <dsp:txXfrm>
        <a:off x="0" y="2253407"/>
        <a:ext cx="7996517" cy="1214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3564" b="5886"/>
          <a:stretch/>
        </p:blipFill>
        <p:spPr>
          <a:xfrm>
            <a:off x="-31275" y="0"/>
            <a:ext cx="917527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47432" y="228600"/>
            <a:ext cx="8444753" cy="640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0FAE-9F39-4D56-B245-A7EF535558D7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2886-CDA6-4E5A-98D6-05708470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duportal44.ru/S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dod_kos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" y="-335607"/>
            <a:ext cx="9175275" cy="752921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-121024" y="1169894"/>
            <a:ext cx="6669742" cy="4168588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113"/>
            <a:ext cx="6626926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7693" y="1621792"/>
            <a:ext cx="7185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www.eduportal44.ru/SG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85" t="19663" r="3557" b="6298"/>
          <a:stretch/>
        </p:blipFill>
        <p:spPr>
          <a:xfrm>
            <a:off x="548639" y="2391233"/>
            <a:ext cx="8047783" cy="3615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142" y="310400"/>
            <a:ext cx="63647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089" y="100564"/>
            <a:ext cx="85218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Регистрация участника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pic>
        <p:nvPicPr>
          <p:cNvPr id="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0" y="972847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6215" y="1754047"/>
            <a:ext cx="805997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егистрация в специальной форме на портале «Образование КО».</a:t>
            </a:r>
          </a:p>
          <a:p>
            <a:pPr indent="450215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вложении к форме регистрации размещаются:</a:t>
            </a: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органа, осуществляющего управление в сфере образования,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информационная карта  участника;</a:t>
            </a: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цветной фотопортрет 6x4 и жанровую фотографию в электронном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0990" y="1225719"/>
            <a:ext cx="4666086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марта. Не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позднее  31 марта.</a:t>
            </a:r>
            <a:endParaRPr lang="ru-RU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9" y="919636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100" y="5183138"/>
            <a:ext cx="8200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Заявившимися считаются зарегистрировавшиеся до 31.03 на сайте конкурса. Участниками - те, чьи документы с представлением муниципалитета  сдали 4-5 апреля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>
                <a:solidFill>
                  <a:srgbClr val="00B050"/>
                </a:solidFill>
              </a:rPr>
              <a:t>Еще раз отбор фактически произойдет во время просмотров </a:t>
            </a:r>
            <a:r>
              <a:rPr lang="ru-RU" dirty="0" smtClean="0">
                <a:solidFill>
                  <a:srgbClr val="00B050"/>
                </a:solidFill>
              </a:rPr>
              <a:t>9, 16 и 23  апреля - </a:t>
            </a:r>
            <a:r>
              <a:rPr lang="ru-RU" dirty="0">
                <a:solidFill>
                  <a:srgbClr val="00B050"/>
                </a:solidFill>
              </a:rPr>
              <a:t>не </a:t>
            </a:r>
            <a:r>
              <a:rPr lang="ru-RU" dirty="0" smtClean="0">
                <a:solidFill>
                  <a:srgbClr val="00B050"/>
                </a:solidFill>
              </a:rPr>
              <a:t>будут допущены </a:t>
            </a:r>
            <a:r>
              <a:rPr lang="ru-RU" dirty="0">
                <a:solidFill>
                  <a:srgbClr val="00B050"/>
                </a:solidFill>
              </a:rPr>
              <a:t>те, кто не собрали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35692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877" y="207445"/>
            <a:ext cx="81083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Материалы участника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88172"/>
              </p:ext>
            </p:extLst>
          </p:nvPr>
        </p:nvGraphicFramePr>
        <p:xfrm>
          <a:off x="379877" y="1223108"/>
          <a:ext cx="8472023" cy="541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62"/>
                <a:gridCol w="4293161"/>
              </a:tblGrid>
              <a:tr h="971996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Заявительные материалы</a:t>
                      </a:r>
                    </a:p>
                    <a:p>
                      <a:pPr algn="ctr"/>
                      <a:r>
                        <a:rPr lang="ru-RU" sz="1800" i="1" dirty="0" smtClean="0"/>
                        <a:t>муниципального этапа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Конкурсные материалы</a:t>
                      </a: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межмуниципального</a:t>
                      </a: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этапа</a:t>
                      </a:r>
                      <a:endParaRPr lang="ru-RU" sz="18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30039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представление муниципального органа, осуществляющего управление в сфере образования, с описанием «успеха» номинанта, относящегося к 2015 году, и процедуры выдвижения;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номинанта на участие в конкурсе;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о согласии родителей на обработку персональных данных участника конкурса;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цветной фотопортрет 6x4 и жанровую фотографию в электронном виде;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информационная карта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номинанта конкурса.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Портфолио номинанта: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материалы и документы, подтверждающие достижения номинанта: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дипломы, грамоты, сертификаты, благодарственные письма,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публикации в СМИ (копии);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эссе на тему «Что такое успех?» (видеозапись);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проекты, творческие работы, фотографии, чертежи, видео сюжеты и т.п. по усмотрению номинанта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1695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– 5 апреля в помещении ГКУ ДО КО «Дворец творчества» по адресу: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Кострома, ул. 1 Мая, д.12 с 10.00 до 16.00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конкурсные просмотры: 9 апреля-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Шарья,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16 - Галич, 23 - Волгореченск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70" y="58459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877" y="105845"/>
            <a:ext cx="81083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Материалы участника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57273"/>
              </p:ext>
            </p:extLst>
          </p:nvPr>
        </p:nvGraphicFramePr>
        <p:xfrm>
          <a:off x="379877" y="1121508"/>
          <a:ext cx="8472023" cy="576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62"/>
                <a:gridCol w="4293161"/>
              </a:tblGrid>
              <a:tr h="4700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Конкурсные материалы</a:t>
                      </a:r>
                      <a:r>
                        <a:rPr lang="ru-RU" sz="24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регионального</a:t>
                      </a:r>
                      <a:r>
                        <a:rPr lang="ru-RU" sz="24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этапа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13526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представление муниципального органа, осуществляющего управление в сфере образования, с описанием «успеха» номинанта, относящегося к 2015 году, и процедуры выдвижения;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номинанта на участие в конкурсе;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о согласии родителей на обработку персональных данных участника конкурса;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цветной фотопортрет 6x4 и жанровую фотографию в электронном виде;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информационная карта номинанта конкурса.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Портфолио номинанта: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материалы и документы, подтверждающие достижения номинанта: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дипломы, грамоты, сертификаты, благодарственные письма,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публикации в СМИ (копии);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эссе на тему «Что такое успех?» (видеозапись);</a:t>
                      </a:r>
                    </a:p>
                    <a:p>
                      <a:pPr algn="just" fontAlgn="base" hangingPunc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проекты, творческие работы, фотографии, чертежи, видео сюжеты и т.п. по усмотрению номинанта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7619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Экспертные листы и протоколы межмуниципальных конкурсных отборов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81119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Критерии:                                                                                                   </a:t>
                      </a:r>
                      <a:r>
                        <a:rPr lang="ru-RU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14.06-31.08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заявленной номинации,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содержательность и цельность представленных материалов,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доказательность событий (успеха) и характеристик номинанта, 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эмоциональность и позитивность в подаче материалов,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социальная оценка (признание) и публичность достижения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46" y="58586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0747" y="100564"/>
            <a:ext cx="71865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Региональный этап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pic>
        <p:nvPicPr>
          <p:cNvPr id="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0" y="972847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000" y="1728556"/>
            <a:ext cx="8059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телерадиокомпания «Русь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проводит: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съемку репортажей (визитных карточек) 27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финалистов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28.04-14.06</a:t>
            </a:r>
            <a:endParaRPr lang="ru-RU" sz="24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 программ о проведении отборочных туров конкурса (9 программ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10.05-07.06</a:t>
            </a:r>
            <a:endParaRPr 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97226" y="1134673"/>
            <a:ext cx="35303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Телевизионная</a:t>
            </a:r>
            <a:r>
              <a:rPr lang="ru-RU" sz="2400" dirty="0" smtClean="0">
                <a:solidFill>
                  <a:srgbClr val="FF0000"/>
                </a:solidFill>
              </a:rPr>
              <a:t> версия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0" y="86211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774621" y="2894165"/>
            <a:ext cx="7813857" cy="12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7185" y="3749626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9374" y="4595515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8058" y="3749626"/>
            <a:ext cx="7007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«Время новостей» о старте голосования за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   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8.06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9909" y="4578738"/>
            <a:ext cx="7630153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  <a:tabLst>
                <a:tab pos="21590" algn="l"/>
                <a:tab pos="201295" algn="l"/>
              </a:tabLst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Прокат фильмов, открытое голосование за лучшего финалиста в каждой номинации  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14.06-31.08</a:t>
            </a:r>
          </a:p>
          <a:p>
            <a:pPr algn="ctr" fontAlgn="base">
              <a:lnSpc>
                <a:spcPct val="115000"/>
              </a:lnSpc>
              <a:spcAft>
                <a:spcPts val="1000"/>
              </a:spcAft>
              <a:tabLst>
                <a:tab pos="21590" algn="l"/>
                <a:tab pos="201295" algn="l"/>
              </a:tabLst>
            </a:pP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зрительского голосования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58058" y="5568980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3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6985" y="100564"/>
            <a:ext cx="60741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Финал конкурса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1624806"/>
            <a:ext cx="8059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ключает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концертную программу с участием лауреатов, групп поддержки, экспертов, творческих коллективов,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объявление победителей открытого голосования,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и награждение победителей по итогам работы региональной Конкурсной комиссии и открытого голосования,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съемки финала конкурса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8802" y="1116227"/>
            <a:ext cx="193046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0" y="703051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77187" y="2794000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46476" y="3148300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5000" y="4267200"/>
            <a:ext cx="7975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5870" y="4671794"/>
            <a:ext cx="8316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балл, набранный номинантом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равняется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баллов, поставленной 5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на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этапе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баллов, полученных на собеседовании по результатам межмуниципального этапа и итогов открытого голосования, организуемым областной телерадиокомпанией «Русь».</a:t>
            </a:r>
          </a:p>
        </p:txBody>
      </p:sp>
    </p:spTree>
    <p:extLst>
      <p:ext uri="{BB962C8B-B14F-4D97-AF65-F5344CB8AC3E}">
        <p14:creationId xmlns:p14="http://schemas.microsoft.com/office/powerpoint/2010/main" val="38971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922" y="100564"/>
            <a:ext cx="806823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Контактная информация</a:t>
            </a:r>
          </a:p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ademia" panose="020B0604020202020204" pitchFamily="34" charset="0"/>
              </a:rPr>
              <a:t>об оргкомитете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cademi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6786" y="2192317"/>
            <a:ext cx="6615953" cy="207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Кострома, м/р-н Юбилейный, д.10,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тел/факс: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8(4942) 416606,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cdod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kos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786" y="4942879"/>
            <a:ext cx="661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121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ГКУДО КО «Центр «Одаренные школьники»</a:t>
            </a:r>
            <a:endParaRPr lang="ru-RU" sz="2400" b="1" i="1" u="none" strike="noStrike" dirty="0">
              <a:solidFill>
                <a:srgbClr val="121B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85668" y="5947977"/>
            <a:ext cx="629512" cy="60511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cademia" panose="020B0604020202020204" pitchFamily="34" charset="0"/>
              </a:rPr>
              <a:t>7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6544583" y="4867931"/>
            <a:ext cx="1655622" cy="16560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58157" y="1773213"/>
            <a:ext cx="1701323" cy="163638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10339" y="3459031"/>
            <a:ext cx="1548000" cy="15480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16062" y="86370"/>
            <a:ext cx="1768286" cy="17007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1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cademia" panose="020B0604020202020204" pitchFamily="34" charset="0"/>
              </a:rPr>
              <a:t>18</a:t>
            </a:r>
            <a:endParaRPr lang="ru-RU" sz="4400" b="1" dirty="0">
              <a:solidFill>
                <a:schemeClr val="tx1"/>
              </a:solidFill>
              <a:latin typeface="Academia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53792" y="4339493"/>
            <a:ext cx="1304365" cy="125458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9882" y="4894729"/>
            <a:ext cx="1014505" cy="1009491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97932" y="5658328"/>
            <a:ext cx="824695" cy="7932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79" y="936767"/>
            <a:ext cx="5962405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824" y="2312895"/>
            <a:ext cx="7678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Российской Федерации, обучающиеся в образовательных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Костромской области и проявившие себя в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конкурсных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0182" y="3674639"/>
            <a:ext cx="3331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2015 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64" y="602029"/>
            <a:ext cx="704758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060367" y="1881094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45" y="448729"/>
            <a:ext cx="815715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E9324-3D85-48D6-B873-D20225D3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CAE9324-3D85-48D6-B873-D20225D38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794A9-0C03-442D-BBE1-9F8F98C3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BEE794A9-0C03-442D-BBE1-9F8F98C3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057CB4-7CB9-4662-B197-3AC6FC1DE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3057CB4-7CB9-4662-B197-3AC6FC1DE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9394E-FAC0-4BA5-927D-67D3959AC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F29394E-FAC0-4BA5-927D-67D3959AC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FE6DC8-0F8B-46C3-B5F8-75004A547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AFE6DC8-0F8B-46C3-B5F8-75004A547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211717-1857-4A4E-8AC3-0BA2906EB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D211717-1857-4A4E-8AC3-0BA2906EB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E9F6CF-85C3-4E06-9FFD-38737EFF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9E9F6CF-85C3-4E06-9FFD-38737EFF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" y="12231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51999927"/>
              </p:ext>
            </p:extLst>
          </p:nvPr>
        </p:nvGraphicFramePr>
        <p:xfrm>
          <a:off x="912715" y="2128319"/>
          <a:ext cx="7505143" cy="432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739" y="1236145"/>
            <a:ext cx="4590686" cy="768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246" y="309473"/>
            <a:ext cx="750482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7" y="1922352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482351"/>
            <a:ext cx="5634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74753"/>
                </a:solidFill>
                <a:latin typeface="Century Gothic" panose="020B0502020202020204" pitchFamily="34" charset="0"/>
              </a:rPr>
              <a:t>г. Кострома, ул. 1 мая, 12, 2 этаж, </a:t>
            </a:r>
            <a:r>
              <a:rPr lang="ru-RU" sz="2400" b="1" dirty="0" err="1" smtClean="0">
                <a:solidFill>
                  <a:srgbClr val="274753"/>
                </a:solidFill>
                <a:latin typeface="Century Gothic" panose="020B0502020202020204" pitchFamily="34" charset="0"/>
              </a:rPr>
              <a:t>каб</a:t>
            </a:r>
            <a:r>
              <a:rPr lang="ru-RU" sz="2400" b="1" dirty="0" smtClean="0">
                <a:solidFill>
                  <a:srgbClr val="274753"/>
                </a:solidFill>
                <a:latin typeface="Century Gothic" panose="020B0502020202020204" pitchFamily="34" charset="0"/>
              </a:rPr>
              <a:t>. 14 б </a:t>
            </a:r>
          </a:p>
          <a:p>
            <a:pPr algn="just"/>
            <a:r>
              <a:rPr lang="ru-RU" sz="2400" b="1" dirty="0" smtClean="0">
                <a:solidFill>
                  <a:srgbClr val="274753"/>
                </a:solidFill>
                <a:latin typeface="Century Gothic" panose="020B0502020202020204" pitchFamily="34" charset="0"/>
              </a:rPr>
              <a:t>(Дворец творчества)</a:t>
            </a:r>
            <a:endParaRPr lang="ru-RU" sz="2400" b="1" i="0" u="none" strike="noStrike" dirty="0">
              <a:solidFill>
                <a:srgbClr val="274753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5" name="Picture 4" descr="https://image.freepik.com/free-icon/map-marker_318-498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17" y="3708906"/>
            <a:ext cx="747218" cy="7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1" y="148835"/>
            <a:ext cx="8675360" cy="1536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922352"/>
            <a:ext cx="471261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9" y="1047612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3013909"/>
              </p:ext>
            </p:extLst>
          </p:nvPr>
        </p:nvGraphicFramePr>
        <p:xfrm>
          <a:off x="572989" y="3429000"/>
          <a:ext cx="8050311" cy="290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s://image.freepik.com/free-icon/map-marker_318-4986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92" y="2196567"/>
            <a:ext cx="747218" cy="7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909" y="173845"/>
            <a:ext cx="8431499" cy="1012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6230" y="1227998"/>
            <a:ext cx="5822185" cy="17558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82562" y="4178300"/>
            <a:ext cx="7898191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" y="12231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03238" y="2496751"/>
            <a:ext cx="7206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 лауреатов по 9 в каждой из 3 номинаций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525598"/>
              </p:ext>
            </p:extLst>
          </p:nvPr>
        </p:nvGraphicFramePr>
        <p:xfrm>
          <a:off x="621770" y="3254188"/>
          <a:ext cx="7996517" cy="346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770" y="261212"/>
            <a:ext cx="6370872" cy="1018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5011" y="1387693"/>
            <a:ext cx="695004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" y="1223108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ochnoevremja.ru/images/clock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" y="4643147"/>
            <a:ext cx="1193241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9976" y="2131890"/>
            <a:ext cx="57481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победителя (1,2,3 место)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каждой из 3 номинаций конкурса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0" y="232512"/>
            <a:ext cx="5474682" cy="1018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0" y="3828381"/>
            <a:ext cx="3810330" cy="101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741" y="4820722"/>
            <a:ext cx="4407790" cy="768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116" y="1357631"/>
            <a:ext cx="479796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6f59fea1b88ee34134145957d1892ecf7279ac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2B2DBD0BA5B0429AF3DB624F359032" ma:contentTypeVersion="2" ma:contentTypeDescription="Создание документа." ma:contentTypeScope="" ma:versionID="972f7b807a18f64cc24e8cc8e8b85f08">
  <xsd:schema xmlns:xsd="http://www.w3.org/2001/XMLSchema" xmlns:xs="http://www.w3.org/2001/XMLSchema" xmlns:p="http://schemas.microsoft.com/office/2006/metadata/properties" xmlns:ns2="2e528b9c-c03d-45d3-a08f-6e77188430e0" xmlns:ns3="de77d1ea-63ba-4693-a937-4cd4f4221022" targetNamespace="http://schemas.microsoft.com/office/2006/metadata/properties" ma:root="true" ma:fieldsID="b202f4cf165c90e4f7e4dcdb71fb53d9" ns2:_="" ns3:_="">
    <xsd:import namespace="2e528b9c-c03d-45d3-a08f-6e77188430e0"/>
    <xsd:import namespace="de77d1ea-63ba-4693-a937-4cd4f4221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7d1ea-63ba-4693-a937-4cd4f4221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7QTD6YHHN6JS-260-1235</_dlc_DocId>
    <_dlc_DocIdUrl xmlns="2e528b9c-c03d-45d3-a08f-6e77188430e0">
      <Url>http://www.eduportal44.ru/Sudislavl/Sud/islavl/_layouts/15/DocIdRedir.aspx?ID=7QTD6YHHN6JS-260-1235</Url>
      <Description>7QTD6YHHN6JS-260-1235</Description>
    </_dlc_DocIdUrl>
  </documentManagement>
</p:properties>
</file>

<file path=customXml/itemProps1.xml><?xml version="1.0" encoding="utf-8"?>
<ds:datastoreItem xmlns:ds="http://schemas.openxmlformats.org/officeDocument/2006/customXml" ds:itemID="{B0C73DFA-085E-4EF1-9E6F-1BCB5731F9D2}"/>
</file>

<file path=customXml/itemProps2.xml><?xml version="1.0" encoding="utf-8"?>
<ds:datastoreItem xmlns:ds="http://schemas.openxmlformats.org/officeDocument/2006/customXml" ds:itemID="{DFA3505D-2F3D-40E6-91FF-37D200B85DB2}"/>
</file>

<file path=customXml/itemProps3.xml><?xml version="1.0" encoding="utf-8"?>
<ds:datastoreItem xmlns:ds="http://schemas.openxmlformats.org/officeDocument/2006/customXml" ds:itemID="{B95C1773-1AA8-4BB7-A5D3-4A553641471E}"/>
</file>

<file path=customXml/itemProps4.xml><?xml version="1.0" encoding="utf-8"?>
<ds:datastoreItem xmlns:ds="http://schemas.openxmlformats.org/officeDocument/2006/customXml" ds:itemID="{C6E5E70E-FF32-47BE-A2AC-E0FEE844FE3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811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Academia</vt:lpstr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Комисарова</dc:creator>
  <cp:lastModifiedBy>Пользователь</cp:lastModifiedBy>
  <cp:revision>38</cp:revision>
  <dcterms:created xsi:type="dcterms:W3CDTF">2016-02-18T11:29:19Z</dcterms:created>
  <dcterms:modified xsi:type="dcterms:W3CDTF">2016-02-26T11:32:34Z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0x0101004E2B2DBD0BA5B0429AF3DB624F359032</vt:lpwstr>
  </property>
  <property fmtid="{D5CDD505-2E9C-101B-9397-08002B2CF9AE}" pid="3" name="_dlc_DocIdItemGuid">
    <vt:lpwstr>5fa205ae-cd4b-4a99-98f8-6e141626696d</vt:lpwstr>
  </property>
</Properties>
</file>