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78" r:id="rId5"/>
    <p:sldId id="263" r:id="rId6"/>
    <p:sldId id="261" r:id="rId7"/>
    <p:sldId id="267" r:id="rId8"/>
    <p:sldId id="264" r:id="rId9"/>
    <p:sldId id="258" r:id="rId10"/>
    <p:sldId id="268" r:id="rId11"/>
    <p:sldId id="259" r:id="rId12"/>
    <p:sldId id="265" r:id="rId13"/>
    <p:sldId id="266" r:id="rId14"/>
    <p:sldId id="269" r:id="rId15"/>
    <p:sldId id="276" r:id="rId16"/>
    <p:sldId id="270" r:id="rId17"/>
    <p:sldId id="279" r:id="rId18"/>
    <p:sldId id="274" r:id="rId19"/>
    <p:sldId id="272" r:id="rId20"/>
    <p:sldId id="275" r:id="rId21"/>
    <p:sldId id="280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948" autoAdjust="0"/>
    <p:restoredTop sz="94660"/>
  </p:normalViewPr>
  <p:slideViewPr>
    <p:cSldViewPr>
      <p:cViewPr>
        <p:scale>
          <a:sx n="75" d="100"/>
          <a:sy n="75" d="100"/>
        </p:scale>
        <p:origin x="-1188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AB8B2-A5F6-46A6-B9CE-8732EAC0CA7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7DBBD-EF55-494F-8BDD-02E64163BE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C4F6C8-4D3F-4F5F-9508-608F9162B381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6C39B-7A00-425F-BEEC-BD9B2962D5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951E5-6E3B-4C52-945E-62284CAFA6F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EBC58-B9A6-4C4C-93D0-0C352BE62B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5FEFA8-F39F-4B96-B0D1-477DD2DD531F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5966B8-3FA2-4166-BD35-BD34F8483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DC934-AF46-46DE-8A92-E521819C08DD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8D3B1-DA78-4015-99AE-1801F71B12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DB9FC-308D-4ACA-92C5-D2D455AF5FD5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49295-B0E9-45AC-9306-71DFF8802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6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EF9CC-CFCF-44F3-860C-41F8EBCE9F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0C614D-B66F-41D8-993B-847523C52F9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9AA2E5-1C13-4690-80BB-17B4B20222B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3C70-FD13-44B7-85B7-33F7E599E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0A810-CA6F-4D9F-9550-6A998B8EC0B8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E5413-2609-4981-8CBB-F9ADE35F1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A8E8D-7D83-4F83-B2CE-6675A928C859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BD846-8223-4787-B639-3221049355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82CA52-108D-4595-84FE-C915DFB91913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DBFCF-C595-4CCA-9C9E-8E429E77A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524000-7DD8-486A-9EBC-97A3237806B4}" type="datetimeFigureOut">
              <a:rPr lang="ru-RU"/>
              <a:pPr>
                <a:defRPr/>
              </a:pPr>
              <a:t>19.03.2014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B0CEF9-8C89-4984-B095-4A5D47EC6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7" r:id="rId1"/>
    <p:sldLayoutId id="2147483819" r:id="rId2"/>
    <p:sldLayoutId id="2147483828" r:id="rId3"/>
    <p:sldLayoutId id="2147483820" r:id="rId4"/>
    <p:sldLayoutId id="2147483829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784737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915744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63" y="4286250"/>
            <a:ext cx="278606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Выполнила ученица 10 класса:</a:t>
            </a:r>
          </a:p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Смирнова Татьяна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Зоя Анатольевна Космодемьянская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 bwMode="auto">
          <a:xfrm>
            <a:off x="500034" y="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ПОСЛЕДНИЕ СЛОВА ЗОИ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28625" y="1357313"/>
            <a:ext cx="8229600" cy="4678362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«Граждане! Вы не стойте, не смотрите, а надо помогать воевать! Эта моя смерть — это моё достижение. Товарищи, победа будет за нами. Немецкие солдаты, пока не поздно, сдавайтесь в плен».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«Советский Союз непобедим и не будет побеждён», — все это она говорила в момент, когда её фотографировали… Потом подставили ящик. Она без всякой команды стала сама на ящик. Подошёл немец и стал надевать петлю. Она в это время крикнула: «Сколько нас ни вешайте, всех не перевешаете, нас 170 миллионов. Но за меня вам наши товарищи отомстят». Это она сказала уже с петлёй на шее. Она хотела ещё что-то сказать, но в этот момент ящик убрали из-под ног. </a:t>
            </a: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1"/>
          <p:cNvSpPr>
            <a:spLocks noGrp="1"/>
          </p:cNvSpPr>
          <p:nvPr>
            <p:ph idx="1"/>
          </p:nvPr>
        </p:nvSpPr>
        <p:spPr>
          <a:xfrm>
            <a:off x="571500" y="1857375"/>
            <a:ext cx="4714875" cy="292893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Первая женщина, удостоенная звания Герой Советского Союза (посмертно) с вручением ордена Ленина.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</a:t>
            </a:r>
            <a:endParaRPr lang="ru-RU" cap="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Users\Антон\Desktop\Новая папка (7)\i_dalakyan_0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5000" y="1714500"/>
            <a:ext cx="2357438" cy="36512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1"/>
          <p:cNvSpPr>
            <a:spLocks noGrp="1"/>
          </p:cNvSpPr>
          <p:nvPr>
            <p:ph idx="1"/>
          </p:nvPr>
        </p:nvSpPr>
        <p:spPr>
          <a:xfrm>
            <a:off x="428625" y="2071688"/>
            <a:ext cx="2900363" cy="36195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В </a:t>
            </a:r>
            <a:r>
              <a:rPr lang="en-US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1955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году пионерской дружине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Судиславской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средней школы присвоено имя  Зои Космодемьянской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Почетное звание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75" y="1714500"/>
            <a:ext cx="4656138" cy="4164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Содержимое 1"/>
          <p:cNvSpPr>
            <a:spLocks noGrp="1"/>
          </p:cNvSpPr>
          <p:nvPr>
            <p:ph idx="1"/>
          </p:nvPr>
        </p:nvSpPr>
        <p:spPr>
          <a:xfrm>
            <a:off x="500063" y="500063"/>
            <a:ext cx="5686425" cy="17859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 сентябре 1983 года во дворе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Судиславской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средней школы был установлен памятник Зои Анатольевны Космодемьянской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00750" y="357188"/>
            <a:ext cx="2622550" cy="38655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412" name="Picture 7" descr="C:\Users\Антон\Desktop\Новая папка (7)\Рисунок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625" y="2214563"/>
            <a:ext cx="2903538" cy="40719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3643313" y="4429125"/>
            <a:ext cx="5199062" cy="19177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Он был установлен к 6о 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ru-RU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onstantia" pitchFamily="18" charset="0"/>
              </a:rPr>
              <a:t>летию со дня ее рождения  на средства заработанные учащимися Судиславской средней школы от сбора металлолома</a:t>
            </a: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 bwMode="auto">
          <a:xfrm>
            <a:off x="914400" y="500042"/>
            <a:ext cx="8229600" cy="933448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ШКОЛЬНЫЕ ТРАДИЦИИ</a:t>
            </a:r>
            <a:b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торжественные линейки</a:t>
            </a:r>
          </a:p>
        </p:txBody>
      </p:sp>
      <p:sp>
        <p:nvSpPr>
          <p:cNvPr id="18435" name="Rectangle 3"/>
          <p:cNvSpPr>
            <a:spLocks noGrp="1"/>
          </p:cNvSpPr>
          <p:nvPr>
            <p:ph type="body" idx="1"/>
          </p:nvPr>
        </p:nvSpPr>
        <p:spPr>
          <a:xfrm>
            <a:off x="214313" y="1500188"/>
            <a:ext cx="8229600" cy="4678362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ru-RU" smtClean="0">
              <a:latin typeface="Arial" charset="0"/>
            </a:endParaRPr>
          </a:p>
        </p:txBody>
      </p:sp>
      <p:pic>
        <p:nvPicPr>
          <p:cNvPr id="18436" name="Picture 6" descr="C:\Users\Антон\Desktop\Новая папка (7)\Рисунок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00563" y="2714625"/>
            <a:ext cx="4084637" cy="3643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437" name="Picture 7" descr="C:\Users\Антон\Desktop\Новая папка (7)\Рисунок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571612"/>
            <a:ext cx="3940175" cy="3714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Последний звонок</a:t>
            </a: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571612"/>
            <a:ext cx="4097338" cy="3073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3214686"/>
            <a:ext cx="3786187" cy="306228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 bwMode="auto"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ВСТРЕЧИС ВЕТЕРАНАМИ</a:t>
            </a:r>
          </a:p>
        </p:txBody>
      </p:sp>
      <p:pic>
        <p:nvPicPr>
          <p:cNvPr id="20483" name="Picture 5" descr="C:\Users\Антон\Desktop\Новая папка (7)\Рисунок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614363" y="1500188"/>
            <a:ext cx="7927975" cy="4572000"/>
          </a:xfr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Возложение цветов </a:t>
            </a:r>
          </a:p>
        </p:txBody>
      </p:sp>
      <p:pic>
        <p:nvPicPr>
          <p:cNvPr id="21507" name="Picture 4" descr="C:\Users\Антон\Desktop\Новая папка (7)\Рисунок8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88" y="1571625"/>
            <a:ext cx="3773487" cy="39925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508" name="Picture 5" descr="C:\Users\Антон\Desktop\Новая папка (7)\Рисунок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8" y="3000375"/>
            <a:ext cx="4059237" cy="3297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 bwMode="auto">
          <a:xfrm>
            <a:off x="500034" y="1000108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latin typeface="Arial" charset="0"/>
              </a:rPr>
              <a:t/>
            </a:r>
            <a:br>
              <a:rPr lang="ru-RU" smtClean="0">
                <a:latin typeface="Arial" charset="0"/>
              </a:rPr>
            </a:br>
            <a:r>
              <a:rPr lang="ru-RU" sz="4700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Легкоатлетическая эстафета посвященная Дню Победы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457200" y="2349500"/>
            <a:ext cx="6419850" cy="37766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2532" name="Picture 4" descr="DSC0223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2286000"/>
            <a:ext cx="3887788" cy="29162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533" name="Picture 5" descr="H:\зоя\DSC0227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3438" y="3143248"/>
            <a:ext cx="4095746" cy="3071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 bwMode="auto">
          <a:xfrm>
            <a:off x="571472" y="128586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Военно</a:t>
            </a: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-спортивная игра зарница</a:t>
            </a:r>
            <a:b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cap="all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000240"/>
            <a:ext cx="27654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3556" name="Picture 6" descr="H:\зоя\DSC0025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857620" y="2500306"/>
            <a:ext cx="4810125" cy="3606800"/>
          </a:xfr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Годы жизни</a:t>
            </a:r>
            <a:endParaRPr lang="ru-RU" cap="all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5" name="TextBox 5"/>
          <p:cNvSpPr txBox="1">
            <a:spLocks noChangeArrowheads="1"/>
          </p:cNvSpPr>
          <p:nvPr/>
        </p:nvSpPr>
        <p:spPr bwMode="auto">
          <a:xfrm>
            <a:off x="1500188" y="2786063"/>
            <a:ext cx="30003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8 сентября 1923- 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 </a:t>
            </a:r>
          </a:p>
          <a:p>
            <a:pPr>
              <a:defRPr/>
            </a:pPr>
            <a:r>
              <a:rPr lang="ru-RU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29 ноября 1941</a:t>
            </a:r>
          </a:p>
        </p:txBody>
      </p:sp>
      <p:pic>
        <p:nvPicPr>
          <p:cNvPr id="1027" name="Picture 3" descr="C:\Users\Антон\Desktop\Новая папка (7)\Рисунок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714500"/>
            <a:ext cx="2862262" cy="3752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 bwMode="auto">
          <a:xfrm>
            <a:off x="500034" y="571480"/>
            <a:ext cx="8229600" cy="1219200"/>
          </a:xfrm>
          <a:ln w="9525"/>
        </p:spPr>
        <p:txBody>
          <a:bodyPr wrap="square" lIns="91440" tIns="45720" rIns="91440" bIns="45720" numCol="1" compatLnSpc="1">
            <a:prstTxWarp prst="textNoShape">
              <a:avLst/>
            </a:prstTxWarp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Уход  </a:t>
            </a: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памятником</a:t>
            </a: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cap="all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79" name="Rectangle 3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4580" name="Picture 9" descr="C:\Users\Антон\Desktop\Новая папка (7)\Рисунок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29190" y="2428868"/>
            <a:ext cx="3517898" cy="4008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4581" name="Picture 5" descr="C:\Users\Антон\Desktop\Новая папка (7)\зоя\0106201029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1714488"/>
            <a:ext cx="3286148" cy="43815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Никто не забыт и </a:t>
            </a:r>
            <a:b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cap="all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ничто не забыто</a:t>
            </a:r>
          </a:p>
        </p:txBody>
      </p:sp>
      <p:pic>
        <p:nvPicPr>
          <p:cNvPr id="25605" name="Picture 5" descr="H:\фото Зоя\лето2010 18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500174"/>
            <a:ext cx="6715172" cy="50363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286000" y="2143125"/>
            <a:ext cx="4114800" cy="2643188"/>
          </a:xfrm>
        </p:spPr>
        <p:txBody>
          <a:bodyPr>
            <a:normAutofit/>
          </a:bodyPr>
          <a:lstStyle/>
          <a:p>
            <a:pPr eaLnBrk="1" hangingPunct="1">
              <a:buFont typeface="Wingdings 2" pitchFamily="18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Зоя Анатольевна Космодемьянская родилась 8 сентября 1923 в селе Осино –Гай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Гавриловского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района Тамбовской области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БИОГРАФИЯ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2" name="TextBox 4"/>
          <p:cNvSpPr txBox="1">
            <a:spLocks noChangeArrowheads="1"/>
          </p:cNvSpPr>
          <p:nvPr/>
        </p:nvSpPr>
        <p:spPr bwMode="auto">
          <a:xfrm>
            <a:off x="6643688" y="4786313"/>
            <a:ext cx="2143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i="1">
                <a:solidFill>
                  <a:schemeClr val="bg1"/>
                </a:solidFill>
                <a:latin typeface="Constantia" pitchFamily="18" charset="0"/>
              </a:rPr>
              <a:t>Памятник Зое в</a:t>
            </a:r>
          </a:p>
          <a:p>
            <a:r>
              <a:rPr lang="ru-RU" i="1">
                <a:solidFill>
                  <a:schemeClr val="bg1"/>
                </a:solidFill>
                <a:latin typeface="Constantia" pitchFamily="18" charset="0"/>
              </a:rPr>
              <a:t> с. Осиновый Гай</a:t>
            </a:r>
          </a:p>
        </p:txBody>
      </p:sp>
      <p:pic>
        <p:nvPicPr>
          <p:cNvPr id="2053" name="Picture 5" descr="C:\Users\Антон\Desktop\Новая папка (7)\3god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3388" y="1285861"/>
            <a:ext cx="2062894" cy="30003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0" name="Picture 2" descr="C:\Users\Антон\Desktop\Новая папка (7)\sal_0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43688" y="982990"/>
            <a:ext cx="2071716" cy="34810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9223" name="TextBox 11"/>
          <p:cNvSpPr txBox="1">
            <a:spLocks noChangeArrowheads="1"/>
          </p:cNvSpPr>
          <p:nvPr/>
        </p:nvSpPr>
        <p:spPr bwMode="auto">
          <a:xfrm>
            <a:off x="642938" y="4572000"/>
            <a:ext cx="1714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Зоя с мамой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2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2000"/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2000"/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714375"/>
            <a:ext cx="4257675" cy="45720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школе Зоя училась хорошо, особенно увлекалась историей и литературой, мечтала поступить в Литературный институт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 году избрана комсомольским групоргом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году окончила 9-й класс средней школы № 201</a:t>
            </a:r>
          </a:p>
          <a:p>
            <a:pPr eaLnBrk="1" hangingPunct="1">
              <a:defRPr/>
            </a:pPr>
            <a:endParaRPr lang="ru-RU" dirty="0"/>
          </a:p>
        </p:txBody>
      </p:sp>
      <p:pic>
        <p:nvPicPr>
          <p:cNvPr id="819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72125" y="571500"/>
            <a:ext cx="2936875" cy="41989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5643563" y="5000625"/>
            <a:ext cx="2714625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  <a:cs typeface="Times New Roman" pitchFamily="18" charset="0"/>
              </a:rPr>
              <a:t>Школа № 201 в Москве, где училась Зоя Космодемьянская.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7188" y="785813"/>
            <a:ext cx="5114925" cy="5738812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31 октября 1941 года Зоя, в числе 2000 комсомольцев-добровольцев, зачислена в  диверсионную школу, став бойцом «партизанской части 9903 штаба Западного фронта».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ноября после короткого обучения Зоя в составе группы была переброшена в район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Волокаламска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где группа успешно справилась с заданием (минирование дороги).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 smtClean="0"/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00688" y="571500"/>
            <a:ext cx="2943225" cy="4165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500688" y="4929188"/>
            <a:ext cx="3214687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i="1" dirty="0">
                <a:solidFill>
                  <a:schemeClr val="bg1"/>
                </a:solidFill>
                <a:latin typeface="+mn-lt"/>
              </a:rPr>
              <a:t>Здание МК ВЛКСМ, где Зое Космодемьянской 31 октября 1941 года была вручена комсомоль­ская путевка на фронт.</a:t>
            </a:r>
            <a:endParaRPr lang="ru-RU" dirty="0">
              <a:solidFill>
                <a:schemeClr val="bg1"/>
              </a:solidFill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 ноября вышел Приказ ВГК № 428, предписывавший лишить «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германскую армию возможности располагаться в сёлах и города….» 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разрушать и сжигать дотла все населённые пункты в тылу немецких войск…»</a:t>
            </a:r>
            <a:endParaRPr lang="ru-RU" sz="24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 исполнение этого приказа командиры диверсионных групп части № 9903 П. С. 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Проворов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(в его группу вошла Зоя) и Б. С. Крайнев получили задание сжечь в течение 5—7 дней 10 населённых пунктов, в их числе деревню Петрищево . </a:t>
            </a:r>
          </a:p>
          <a:p>
            <a:pPr eaLnBrk="1" hangingPunct="1">
              <a:defRPr/>
            </a:pPr>
            <a:endParaRPr lang="ru-RU" sz="1400" b="1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cap="all" smtClean="0"/>
              <a:t>Боевая служба</a:t>
            </a:r>
            <a:endParaRPr lang="ru-RU" cap="all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357188" y="428625"/>
            <a:ext cx="8229600" cy="4678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групп имели по 3 бутылки с зажигательной смесью пистолет, сухой паёк на 5 дней. Выйдя на задание вместе, обе группы (по 10 человек в каждой) попали под обстрел у деревни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Головково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(10 км от Петрищева), понесли тяжёлые потери и частично рассеялись; их остатки объединились под командованием Бориса Крайнева.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 ноября в 2 часа утра Борис Крайнев, Василий Клубков и Зоя Космодемьянская подожгли в Петрищеве три дома, в которых располагались немецкие офицеры и солдаты; при этом у немцев погибли 20 лошадей.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дальнейшем известно, что Крайнев не дождался Зои и </a:t>
            </a:r>
            <a:r>
              <a:rPr lang="ru-RU" sz="24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Клубкова</a:t>
            </a: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условленном месте встречи и ушёл, благополучно вернувшись к своим; Клубков был схвачен немцами; </a:t>
            </a:r>
          </a:p>
          <a:p>
            <a:pPr eaLnBrk="1" hangingPunct="1">
              <a:defRPr/>
            </a:pPr>
            <a:endParaRPr lang="ru-RU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20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63" y="1357313"/>
            <a:ext cx="8229600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Зоя, разминувшись с товарищами и оставшись одна, решила вернуться в Петрищево и продолжить поджоги. Однако и немцы, и местные жители уже были настороже.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наступлением вечера 28 ноября, при попытке поджечь сарай, Космодемьянская была замечена хозяином. Вызванные последним квартировавшие немцы схватили девушку (около 7 часов вечера).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допросе она назвалась Таней и не сказала ничего определённого. Раздев догола, её пороли ремнями, затем приставленный к ней часовой на протяжении 4 часов водил её босой, в одном белье, по улице на морозе.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ru-RU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ПОДВИГ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10:30 следующего утра, Космодемьянскую вывели на улицу, где уже была сооружена виселица; на грудь ей повесили табличку с надписью «Поджигатель домов».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самой виселицы вели её под руки. Шла ровно, с поднятой головой, молча, гордо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КАЗНЬ</a:t>
            </a:r>
            <a:endParaRPr lang="ru-RU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C:\Users\Антон\Desktop\Новая папка (7)\1276843206_247671-kopiy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3929063"/>
            <a:ext cx="4752975" cy="2266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13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13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2e528b9c-c03d-45d3-a08f-6e77188430e0">7QTD6YHHN6JS-260-441</_dlc_DocId>
    <_dlc_DocIdUrl xmlns="2e528b9c-c03d-45d3-a08f-6e77188430e0">
      <Url>http://www.eduportal44.ru/Sudislavl/Sud/islavl/_layouts/15/DocIdRedir.aspx?ID=7QTD6YHHN6JS-260-441</Url>
      <Description>7QTD6YHHN6JS-260-441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E2B2DBD0BA5B0429AF3DB624F359032" ma:contentTypeVersion="2" ma:contentTypeDescription="Создание документа." ma:contentTypeScope="" ma:versionID="972f7b807a18f64cc24e8cc8e8b85f08">
  <xsd:schema xmlns:xsd="http://www.w3.org/2001/XMLSchema" xmlns:xs="http://www.w3.org/2001/XMLSchema" xmlns:p="http://schemas.microsoft.com/office/2006/metadata/properties" xmlns:ns2="2e528b9c-c03d-45d3-a08f-6e77188430e0" xmlns:ns3="de77d1ea-63ba-4693-a937-4cd4f4221022" targetNamespace="http://schemas.microsoft.com/office/2006/metadata/properties" ma:root="true" ma:fieldsID="b202f4cf165c90e4f7e4dcdb71fb53d9" ns2:_="" ns3:_="">
    <xsd:import namespace="2e528b9c-c03d-45d3-a08f-6e77188430e0"/>
    <xsd:import namespace="de77d1ea-63ba-4693-a937-4cd4f422102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528b9c-c03d-45d3-a08f-6e77188430e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77d1ea-63ba-4693-a937-4cd4f422102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439700-829C-4E6F-84C6-853AEB32FD0E}"/>
</file>

<file path=customXml/itemProps2.xml><?xml version="1.0" encoding="utf-8"?>
<ds:datastoreItem xmlns:ds="http://schemas.openxmlformats.org/officeDocument/2006/customXml" ds:itemID="{5A435BDA-ACBF-43E8-8253-F24EB5B2F61F}"/>
</file>

<file path=customXml/itemProps3.xml><?xml version="1.0" encoding="utf-8"?>
<ds:datastoreItem xmlns:ds="http://schemas.openxmlformats.org/officeDocument/2006/customXml" ds:itemID="{47367D80-804C-4647-9745-C182F10E4D39}"/>
</file>

<file path=customXml/itemProps4.xml><?xml version="1.0" encoding="utf-8"?>
<ds:datastoreItem xmlns:ds="http://schemas.openxmlformats.org/officeDocument/2006/customXml" ds:itemID="{7758B55A-71FF-4C4F-B0BB-891C3B3EBE71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355</TotalTime>
  <Words>436</Words>
  <Application>Microsoft Office PowerPoint</Application>
  <PresentationFormat>Экран (4:3)</PresentationFormat>
  <Paragraphs>49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Constantia</vt:lpstr>
      <vt:lpstr>Wingdings 2</vt:lpstr>
      <vt:lpstr>Calibri</vt:lpstr>
      <vt:lpstr>Times New Roman</vt:lpstr>
      <vt:lpstr>Бумажная</vt:lpstr>
      <vt:lpstr>Зоя Анатольевна Космодемьянская</vt:lpstr>
      <vt:lpstr>Годы жизни</vt:lpstr>
      <vt:lpstr>БИОГРАФИЯ</vt:lpstr>
      <vt:lpstr>Слайд 4</vt:lpstr>
      <vt:lpstr>Слайд 5</vt:lpstr>
      <vt:lpstr>Боевая служба</vt:lpstr>
      <vt:lpstr>Слайд 7</vt:lpstr>
      <vt:lpstr>ПОДВИГ</vt:lpstr>
      <vt:lpstr>КАЗНЬ</vt:lpstr>
      <vt:lpstr>ПОСЛЕДНИЕ СЛОВА ЗОИ</vt:lpstr>
      <vt:lpstr>Награды</vt:lpstr>
      <vt:lpstr>Почетное звание</vt:lpstr>
      <vt:lpstr>Слайд 13</vt:lpstr>
      <vt:lpstr>ШКОЛЬНЫЕ ТРАДИЦИИ торжественные линейки</vt:lpstr>
      <vt:lpstr>Последний звонок</vt:lpstr>
      <vt:lpstr>ВСТРЕЧИС ВЕТЕРАНАМИ</vt:lpstr>
      <vt:lpstr>Возложение цветов </vt:lpstr>
      <vt:lpstr> Легкоатлетическая эстафета посвященная Дню Победы</vt:lpstr>
      <vt:lpstr>Военно -спортивная игра зарница </vt:lpstr>
      <vt:lpstr>Уход  за памятником </vt:lpstr>
      <vt:lpstr>Никто не забыт и                      ничто не забыто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Зоя Анатольевна Космодемьянская</dc:title>
  <dc:creator>Антон</dc:creator>
  <cp:lastModifiedBy>Admin</cp:lastModifiedBy>
  <cp:revision>71</cp:revision>
  <dcterms:created xsi:type="dcterms:W3CDTF">2010-09-27T15:42:32Z</dcterms:created>
  <dcterms:modified xsi:type="dcterms:W3CDTF">2014-03-19T02:52:08Z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0x0101004E2B2DBD0BA5B0429AF3DB624F359032</vt:lpwstr>
  </property>
  <property fmtid="{D5CDD505-2E9C-101B-9397-08002B2CF9AE}" pid="3" name="_dlc_DocIdItemGuid">
    <vt:lpwstr>1209f43a-8fc4-4f34-b621-1be4db0cb282</vt:lpwstr>
  </property>
</Properties>
</file>