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301" r:id="rId3"/>
    <p:sldId id="257" r:id="rId4"/>
    <p:sldId id="259" r:id="rId5"/>
    <p:sldId id="30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8" r:id="rId15"/>
    <p:sldId id="280" r:id="rId16"/>
    <p:sldId id="281" r:id="rId17"/>
    <p:sldId id="282" r:id="rId18"/>
    <p:sldId id="272" r:id="rId19"/>
    <p:sldId id="273" r:id="rId20"/>
    <p:sldId id="274" r:id="rId21"/>
    <p:sldId id="275" r:id="rId22"/>
    <p:sldId id="284" r:id="rId23"/>
    <p:sldId id="285" r:id="rId24"/>
    <p:sldId id="288" r:id="rId25"/>
    <p:sldId id="289" r:id="rId26"/>
    <p:sldId id="290" r:id="rId27"/>
    <p:sldId id="293" r:id="rId28"/>
    <p:sldId id="294" r:id="rId29"/>
    <p:sldId id="295" r:id="rId30"/>
    <p:sldId id="297" r:id="rId31"/>
    <p:sldId id="298" r:id="rId32"/>
    <p:sldId id="30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9900CC"/>
    <a:srgbClr val="006600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515" autoAdjust="0"/>
  </p:normalViewPr>
  <p:slideViewPr>
    <p:cSldViewPr>
      <p:cViewPr varScale="1">
        <p:scale>
          <a:sx n="63" d="100"/>
          <a:sy n="63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964964-0E01-42A1-98EF-6C339B9D97B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943D4F-D5D2-4E95-83BE-A37C2E997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E0D99-BD18-4348-8DA9-F3C8A8FD07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06D6-4EBD-408A-A376-A240018321F1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A5F1-6C72-4451-BA2D-C41179E4FB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FD6B-EC8F-46DF-9808-6CA73B8BBD2F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75DB-BD95-4536-8124-0518507180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29E8-E7C5-4AAB-8099-5D806201503E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F077-F673-4C2C-91BA-6B957837DC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72E5-D2AA-4161-A088-4FB8EEEF765D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A226-FD16-4BF0-B52A-01ED17E3F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5278-8A82-4CC3-B778-FB96823EE5B5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B9F8-7827-44B6-B741-9053DC957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7D13-0ECF-4F04-8204-4D2C030F1F25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F405-407F-4EA4-AF94-5FE7C8591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B9F9-3C1A-474F-A9CA-4B6C2831BA6D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F2B2-F981-49FB-811A-37AED24A31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FDFA-DFAF-438D-B9E8-6A900D4F826D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2CDF-1C73-4BA0-91E9-DF6484EFB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548C-2881-4B1B-98DF-CBF609BBF651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6139-101F-4020-B27A-9C7068210B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EEAD-628C-4A70-924E-CD1EF1B250CE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9D1C-2FC9-4A2B-93C7-AF63865097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859E-96C5-4501-B70F-95D852F8678A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E874-891E-473C-8677-461BB9FAA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248383-21EA-45D7-A401-4E97C6C37F5F}" type="datetimeFigureOut">
              <a:rPr lang="ru-RU"/>
              <a:pPr>
                <a:defRPr/>
              </a:pPr>
              <a:t>06.03.2014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A625B7-8F51-4C4D-BC36-E5AA952AE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2" r:id="rId9"/>
    <p:sldLayoutId id="2147483790" r:id="rId10"/>
    <p:sldLayoutId id="214748379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%D0%BE%D0%B7%D0%BE%D1%80%D0%BD%D0%B0%D1%8F+%D0%BF%D0%B0%D1%81%D0%B5%D0%BA%D0%B0&amp;source=images&amp;cd=&amp;cad=rja&amp;docid=ErLWmRk8pFJ4RM&amp;tbnid=TmYyMADj4ceccM:&amp;ved=0CAUQjRw&amp;url=http://vrachline.ru/selhoz/177&amp;ei=FS_MUYP6GMnxtQbDkoGYAg&amp;bvm=bv.48340889,d.Yms&amp;psig=AFQjCNHtD4OcHK_-PO11OACT_qxGW04nYw&amp;ust=137242227715730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9501188" cy="785813"/>
          </a:xfrm>
        </p:spPr>
        <p:txBody>
          <a:bodyPr/>
          <a:lstStyle/>
          <a:p>
            <a:pPr algn="just" eaLnBrk="1" hangingPunct="1"/>
            <a:r>
              <a:rPr lang="ru-RU" sz="3600" b="1" smtClean="0">
                <a:solidFill>
                  <a:srgbClr val="9900CC"/>
                </a:solidFill>
                <a:latin typeface="Comic Sans MS" pitchFamily="66" charset="0"/>
                <a:cs typeface="Trebuchet MS" pitchFamily="34" charset="0"/>
              </a:rPr>
              <a:t>Трудовой лагерь «Озорная пасека»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000250"/>
            <a:ext cx="8062912" cy="4857750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dirty="0" smtClean="0"/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b="1" dirty="0" smtClean="0"/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b="1" dirty="0" smtClean="0"/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b="1" dirty="0" smtClean="0"/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2013</a:t>
            </a:r>
            <a:endParaRPr lang="ru-RU" sz="24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://vrachline.ru/userfiles/tiret-20100620-6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981075"/>
            <a:ext cx="7153275" cy="4772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250" y="6597650"/>
            <a:ext cx="539750" cy="260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AutoShape 4" descr="data:image/jpeg;base64,/9j/4AAQSkZJRgABAQAAAQABAAD/2wCEAAkGBxQSEhQUEhQUFRQVFBQXFRcYFRQWFxUVGBYXFhYXGBcYHSggGBolHBQVITEiJSorLi4uFx8zODMsNygtLisBCgoKDg0OGxAQGywmICQsLCwsLywsLCwsLCwsLywsLCwsLCwsLCwsLCwsLCwsLCwsLCwsLCwsLCwsLCwsLCwsLP/AABEIAM0A9gMBIgACEQEDEQH/xAAcAAEAAQUBAQAAAAAAAAAAAAAABgEDBAUHAgj/xAA/EAABAwIEAwUGAwcDBAMAAAABAAIRAyEEEjFBBQZRImFxgZEHEzJCobFSwfAUI2JyktHhFTPxJIKjwhZTc//EABoBAQADAQEBAAAAAAAAAAAAAAABAgMEBQb/xAApEQACAgICAQMDBQEBAAAAAAAAAQIRAyESMUEEIvATUYFhkaHB0XEU/9oADAMBAAIRAxEAPwDuKIiAIiIAiIgCIiAIiIAiIgCIiAIiIAiIgCIiAIiICiKzVxIFtT0C8hjnamB0GqiyaLzqgCq0qjKYGgXtNkFFVEUgKiqiAIiIAiIgCIiAIiIAiIgCIiAIiIAiIgCIiAIiIAit1awbqYnTv8F5zF3cPqotE0en1QO89FZLHO1OUdBr6q+1kKqirB4pUGt0HnurqoqqyVEBFRVQBERAEREAREQBERAEREAREQBERAEREAREQBERAERWMTims1N9huobSVslKy8TCxTiS6zBb8R08uqte4dVvUkN2YDE/wAx/JZrWAaBZqUp9aX8k0kWaWHAOY9p3U/l0CvyiOdCukkiLsLyXKyapOmnX+w38fuvbWqvK+iaLgKArw0g6aL2rJ2QVSVQlUCmwe5VV4XoIQVREUgIiIAiIgCIiAIiIAiIgCIqFyAqi8l68GsFFoUXUWO7EgBY762bU26dfFZyzRXkuoNnqviyZFPwLth4dSmEwABzO7Tu/r18fsr1KB+XcrsqFFSfKQutI9KkKzXxLWCXeguT5LBc59X4pY3/AOsHtEdajhoO4X+qZMyjrt/Pn3/QRg2X8TxFoJawZ36QNAejjt4XPcrTCSM1Yg30s1jTa17uO8nyWRh6DWWaB5CAP7Kha1tTMSJcN4sB03jX6LDjkb5Tf48L/S9xWl8/w9McTo0+LuyPQ3+nmrnu+pnu0Hp/eV7a4HQgpmH/AAulRRm2VheS7XdeQ6e4DU9e5e/oFN30QIVV5LlZNWTDLncnRvj392qOSRKRdLldaF4o0sveTqepVxTG/JDCIisQEREAREQBERAEReXugID0ixDiwCL628/1PovZriB4KG0iaK1q0LRY7jgaTfaQsXmXivuxa5j9ea5nxLijnuMuA3ANhHdaZv8A8Lys3rZOXDGdePAquR0HE81NEQdh+h10WM3mba8zH1EfmuXt4llO9ybSe/8Az9VlYbjN4dI38ot/yFw5n6iSu2dGNYjpuH41miVePEMpJJ6eJv8A8+ih+Cxga2ZggbnUf5P2Vs4mrUxDWsbm7MHWJnSdJiSe6ZhedGGWUqs3koJXR1DheKDwIK2NSpA/sJJ7gOqivDXMwrYqu7RMZQZcT+EN8wfDos6rxndoLnaZR8tphzvl2MfFaY2X0WDPxx1Ps86eO5e3o2Ap3JJAN5vOTr/M/vNht349TidJlg4eRzEnx0HmVHnYgkudVqsbOlMZ8rY65Zkme4W0WBiKtFoE1GjpGfyI7HfYd65v/Vb9lfPnxGv0fuSp3GaRMOe1hOwGZ58XEQ3XS+uqu0uI022ZM9xJJ6TJ+pXP8dVpk/7mQi92unyDmtn+rdWMFx9wkNlwBiWhxF9wANfFTly5UlKKIhjTdM6UzilIXe9sxcEwANpnXXf6K8ziDX/AD7v8dmtd3Akgx3gXmy5RxfG18zXOj3bXAtFQZTmvB93JIcL30HdZayrzjVpk5Pi1zAbeJkkeELXFnzSSVft8ZXJihHtnc3VgBJIAHSAB5leGYjN8DS7v2/qdqPCVBeV+d8G91NtdrmViBFSoTUBcReHGcl/ALotOoHXBld8VJ9v9vn9HNyj4LDcMT8Z/7WyB5nU/QdyyWtAEAQBoAqotVFIq3YREViAiIgCIiAIiIC1VrZS0He096urxWpBwIIkFYWHxJY/3TydJY46OHSfxBRYLfHeJCiyd9lAcf7Ry2m8ZZcAcp28x5ree0Sr+6MG64TxPE3gkCTHh39VzznLnSNEko2yRYbnPE1HuLqroLrgGB3QPL6KdcK5nIog1HTExdcRw1UsJAIIzbaGN7xbxW2dxAiGzZw/tC4vVY58tM1wzjx2dJxeKdW7QMZtQf14KJcapOZBIMyYgjbw8QQe+yycBxY5QRHZEdfv46LVcXx5eZkz4+n3WeDEkt9l8mR/g11Xaw010IIuDPmfVUotmJO4a2NTp2RO2lu+FjV6kkdkkQBE3cYvHRs7/AHV/CmqXOpENY5gu0gtJf8IZMGHwXEC3wuXQ4SrRnGUb2SbhtKriHNFOIyszOJs1tzmcT8MkQLE3sDtOsPg/dNltQgOBDSB23gC5DZNiZkkx1MhRHlaqyhQa978oc8yGw+qHts7LSBmYyjM6zW7jMQqYvm6mXkUqdRxc0QXuIdmI3y6ETtIt3Bcr9Prr8vR0/VTff4N3imOa4ScojQGXkantdNzAA8lsBxhjGBh7GgygCflsYuYD2mLWIUWZ+0VWuOZtMOmRqQJn1EaxOmsCKctVXUqtQVXEgjMahOYm4BEmT09AsYxwxTd3/wA0WnKcqVUbLGcQEF7Wj5iS4kdQNYMnXSfsopxHmHXtEDZrSdIAlxAAcbE6brccy0c7Huolz2izjlygdIJPaUJFD3rBl+Nu0i639NTV0lvx/bMs1rV2bhuJzMD7gNIkBxMz8U+ERGnipHh+Pkx2o+DLI62t9L/3Wq5SoUatKrSq04qGmRTgkZnOaS0dpwM3toDNt51eDJojLULs0k9oRIFx4iBE90TaBvNqUHBfcxjFqak/sbLj/Esxk62vmiANQANNo+xWswVMVXgAm4MAkSbSYItoDY96wsdiyTM2JMEARbb66Dr3qmAxZFgdw4WaTOlnRLd7joO6On0yUUkzD1Fvo6JV5ONWvFBzJpU6DS0uHacabXugA2+IKd46tVoM7Lu2wCe8gLhPAeM1hxFhY92Y12zc9oNPwkDUQ2IuuzcWxZNJ5Jgka6ag9fJU9bJJRrTJ9Mnbs2vKPOdPF/u3/u64kFh0Ma5Tv4KVLjHLPL/7Q5j2vDHB8yB2xMGZHeDHgdFOOXOan1MTXwtZvaoOcBUGj2gwC5ux+i64ydbKNq6JeioDKqrkhERAEREAREQBY+OoZ2xuLjxGiyEQHJPaBxEubDiQRtAm2sHcbwuS1cC+q174OVpAm5lzpytAAuTBXefaFwEVGFwA36arl+HqDBnCucC5rKrqr27FwOVp8Rl+i5IusjT7LTXtTRD+LYCphn+6rUnUnwD2tb+Fk4dig5uR2oMg/lt0CzOeOPnHYp9UNytytYwb5WmQT36rX8Ppw+Y+IWF9/C62ywXEzxy2bTA4sEERB+yo5heY3WLWoljpI9DqRqPHVb3grGvcLi4M3uB+RXnzfD3I64JSdM9U+Gj4SQyd4kiBoL31+gXnE8GFIF7Je/K6bgWi5Nj16fKRImVtuJj9058EAHXu7vsrNTI2iLf7kAkC+jw//wBTC5cOfK635OnJhxLwWhwd9eA0tANP4x2ZAIc8vi5d2rz3bBZvCOVvdOHvHZjMA6ARtPl/aVlYOsGvBE52Ak/xM/EANYBkxtBtaPPE8U6mc+YEtzAOEaZszZAtGUjzG6rOWTJ7E9MlcYPlRa5n4iaYDGPAdIBy5pgg/jAEaXE/VaXtsAquEg7zJnQgrD4pxj3jxljKTJEEAE3MEX/W6yq1d/uyGnJ8JMHWCHAugXuAbzotl6dQjFNGDzOTbTNrSNSuzJTcHsZBdhy8dvIYLR8r2zBm47IglR5s03vFQSbGXAAgU8rwDGmY08sbggbLYYvh4w9KlVAy9o9pjj2XWcG9ok6EQf4N5BW0o4ihjmto12k1dKVVgGaIGXNAlxF5Bkbw3brhClcev5MXkt0+zR4TGNYwPAIOaoInshgeXCQBYh1RhlunQiQtc+sXOLnSZBnx30tuOmu23rjmBqYd5a6YIcSWnM0ySPiFjP18lbw1dk5Z6fWP8q8YJ7IlkaVFh7pBFttTMR3a/r0YCcxJBIFyB01sdtys9+GbNh1FrH6j7q+/h0UiWWe7NA63AeydR2SIPcR8xV2qVFIytjknDA4l1ZwzBjrTcFznANMmdz9O5T7mDiuWk4giIIN5HaGgItOh6GVE+EYM0KQBALiSZDHEjYjW8T03PdGDxvjBfJ3sD8Jg2kxtdun9lxZIPNlTXSN4yUIm64LzEKL2PbLSDD7ySM3TpYeMea6dyzxjC45lTFUqfu6pcGVOv4hcazK+eKRcbNmT2WgdTaI8F2L2b4Q4bCta4APMucRuTpfeBA8l25sixwd+dHPCLlMmn+vChVYyoQGPkAkxBHjspO10iRoVyXnKoHgaRfe43/L6qY+z7iwq4VjXHtMtfpJy/QKPSzbhsvkXuJUiIuszCIiAIiIAiKH8ffiMbXdg8O91CixoOJrgEPdm0pUj1jV36IhukbLinGcK5xw5rU3VoP7tpzOHiGzHmuT+0Lh2QUyGwCHT45ifzXXuXuWcNgmZMPTDZHaebvf/ADO1PhotPzXwEYik+noZlpXLmTjJT+xpjuUXFnz5Swoc6LeZAHmTYBXcVTLXsaBBAHWxm0fdSyrym6jJcQCIDekki31O2gKsYPgpqVacCNCR3kz5G/VVl6hTVroqsLizM/8AjpqUgQBlc3S5Ejp6SN9itXg8G/Cvy1Ww2ZbpMQTNtdF0vj2KbgMI0+7NR7nBlNoytzPyufmLjZoAa4k9yguI50w+JYG4nDVGCDFSm4VADvJhpae6+q5XilwrwzdTjyvyZmOAewz8MCQNACCQft6rQtwtVpcInQttIkNkesu8ZW74LxDD1ajmUnz+7aBmbH8Oh/mHhlCkFDg4cLWFo/hg92tiQuCMnibjR1Opq7ITh3PcW5uy9ohvQkHrsYJHltaMirgg8XLpMkNdJjuAdOnT7Ka0uWtc0G86XB2M9fv6rWcx16GFDRWMZpiBJtuAFrc29Iz9tbINiMIMOAdyJi8x3fiWPRxUkg7g63ifILrHAauB4jh/cyHltiHAsqNMRmAP3C1uM9lj80UXt93Ju6Q4DYQvQUeUTmenoiWGrurUjTDWluQaATnN3GHbRvYydQBbR47Bvw1UtOYQbHQ9xEGy7Bwj2eto/G/N3RA0iPNWfaFy37zDOexvbpCYaASWWzDvgDTuWuLlF9aMskbVkN4Q7DYxnuqrWjERFN0dp9jZpdpppPhsFDOYOB1cJUhzSAS6LOGhH4gDv0VmsIsLjZTjl3jAxtP9kxV6gBFGpqXjem/Z/dOumtzecHDceiITUtSITgMUeyD3f5UzwtFlTK46NEAyQXAAT4HX9BRjjXBalGpBacp0MbXnuBV8VnQACbCJiDpN41WM5X5NlGukSPiWIaSQJNhO03+1jIuPARMer8PD3G99bgnx12nv63WQ3ETYj+G3np5j0WZlERaXfNuG6a7EiB5FWxxUI6M5XJ7NZw3h7mVM0CGzqJzbCDPpEyN9ImFLjWSnM5cpEb62I7hY/RaGrXyDIO0ZF5g+vXvWnxrXOFjIubCep8Yi6zlieV76LLIsa0ZvMfGxVqNDNpBiQNdh+vG66Z7OnH9nD4yzAB/EGyM3mZXM+Acuj3o94WkQDAdmMOmPhJ6XEyF1vC4ptNmtmjfpFlnnmsSWOJpiTm3Jk3wmID2hwV6VCvZ7xU1W1QdBUJZ/Kb/dTOV6UXaTZgz1KLyCisD2iIgC0PKGJFSnWcBE4qv59oR9I9Fvio7yGP8Apc34q1d3/kcPyQh9okSweIMB0+KFmleC0HVVkrVFk6ZzvjtWmf8AciSJE7+HVe+BcMI7TWG+8fZbfifBy7EsDm5qRIItIBGvgpOymGgW0XGvTJtmqyaOX+0nG1qFOicvzVMoOkmm+nm8W+8zCbSAo57LML+0U6+FeBDCKlOQCQDZw8JDSP5ipX7Y6jjToWgZn/YbrTeyChGNcZN6FS20Z6f681u8a48THl77NzT5NqtrNe15y/M03/pdrHcVMaXDoiAtz7pVFNZR9JG7Zq8rNbiQynTc98Na1hLj0ABJK+cubuNuxeIdUIDG/CxpI7LW37R0zTM+MLuXtHxQbQ93MAg1Kn/5sLQB51H0x6rhvA8EcTi6VLUVHAOFvhkz6Agzra3RbcUvwZSk3o6PwHgeRuEqMb2g2nJM5pLRmkjxNjYLpXvsrZiSqUsKxohoA/xZXhRB1WeGEo9mk2mY2Gc9+ogLM9yI6q4EXTRmcL9pnI7sO731G9Bzr37VMmTEHVvRRXgGFpioDiKz6LQczXtpPqPJaNGtaZadCD3TC+j+N8ObiKL6TtHC3cdQfWFwDi7/AHDqlAsLKjSWk5jcTO1wCLwDus5uXSRXjFbbOpO4XTxlAua4PN5JaGHxI+WdfRc94xy5XoT2C4AETEz0nyELRcB49XwVcVmEm/bbJio3cO/I7Lv3CsfSxlBlRsFtRoOxI6gwLEaLP6MejRZGfOr8QWmG/UXH6/NX3YhwAEyF1/mjkGnWDjTAa87gXXNeKcAr4YEPplwFiYNxsVVpxY01swqHaHUn/NvpC2DcOdDrN+msgTEg6eEeQ0/7Tls2Wjzkd09Fcbi3SDqND0MK9tmdEioYmnTgMkmfQx97KzxXjz3j3bZaCIN5kHXpfVazDPG41g36X89lcFRokgzB3AiD4bqiwwvk9sv9ST10dB9l1TIXNJMkA+U2XTgVyD2d4nPXDQdiTJvrNh5rroXRjuiH+hcaqIxFcF1EVCUB5qmGnwP2Wi5GtgqXeah9ajytxiySx8fhd9itRySP+iofyu9c7pUeSvk3mZVAVCVRSWPRcqBqJnQEL9qPB34ijT92Mzm1AI0s60+RhYfsy5fNCrXe8hzgGsBFxeHPg+IaPJSTnLFOZhKzqZyuDDcWItsYMFRb2QOecNVLnEl9ZxJJJJsBr5Lnly+ot6+xZJV1s6K6oAsapjgLC68uoSble20gNluVOO+0/jrnVqlL5XFjHWPw025o1gS+qf6W9Fb9jPB/eV34gjs0mlrbfO6wIPc3P/UFvue6OEacU5wfVfTYKtVg+XMWMEEwJ7TTE/kppylwmhh8MxuG/wBtwFQGIL84BzHviFjBuTaaFK+zbhirCq50LHq4to3WwL6qtc7i7AsTE8xsaLSUtA3ahHtH5NGLpmrSA9+wf1tF8vjrCzm82C8tWux3Nj7wIVXJDs4bVlpLTtZTn2TcyijVOHqEBlQ5mE7P0InabenesPmPAjEONRoDXn4tg49e4qKtwpovBLspBkWJ+yzU70yOLW0fUQrtgXH0VnFCm4EPykHrC427mCoWtLXmCOqxavGqp+d3qVdTtdEu0yd8wcl4auDkIaZnulRGryFXAIa6mRMjtQfstYeNVfxu9VX/AFqsfmd6qvBeCORljkXEvtmZbcu/ssnA+zSu676jR4ArCo8TxDoDHOk9JXQOU+G410PrVS1n4bSf7K8YlWzI5P5OGEeXuIc6DBvInVTCUa1VhXSouVZqqowIpB7cV4zLzmSVAPRctdwzA/s9P3bO03O9wkxlDnF2UdwlZ6IRRal/8I9Sqw7qPRXECAt5D1VQxe0QkweK4XPSe3WWnXRQz2Uvhlaluyobabx+Q9V0BwkLn3EuMf6ZjnGq1ww1ZjcpbTblDhr2gZzdbXnuE4ZfbJSNIK00dAAVrG4kUqb6jvhY1zj4ASfstVh+OmtBoMzNIBBJiQdLLR+0DF1m4N7X5R7xzGANmbmT9AVZzVWilETr1nf6bxHEujNiOyBqe0W5r9GzZdS4AzJhqLT8tJg6aNC5VgKJrto4dplrntD2bXa4v8TkD7wLkLq7MEYu4qV2kZw6bL9aoOqwqj2LJGCC9fsTVYsaeswHZYb+H5tlJRhgNlUsA6JQImeBk7Kh5cUoqV2hYzscNpTiiLI4/lgFa/iPJdOoId/kKYGs46BUbRcdU4Jizj/F+S8TROai7OwfLq4Dw3WBwrA1XOqe+aQ2mJcRbL1sddCIF5XdG4OUbwBhBBaLyTYSZJJv4kqjxvwy6l90c24XynTqwW1A6eikuA5Ap/NJUs4bwCjQ/wBtkLaALRIpRp+G8uUaPwsE9YW2awBe0UlqPMJlXpEBQBFVEBjqpVEQgSqhURCQiIgCIiAStVxvgjMVlFW7WgkMPwlxi7hvABA/mK2qKJRUlTJTadoiuF5Zq06pc2oGslsAE2AABAEDpPmtZ7U2kswrO0QawkiNTDALkCe0fTZT2FAfa3gnPpYd4DnBlW7QSG3Egki4PZInaVjkjwh7S8PfLZe9nvLbqGerVHbLnNYCACxkgnTdxAP/AGjS4U2c8C5IAUR4bzaMY2MO17HfMHgAg+Uysivy7VqXfWdO/RTCVrWyso1ro2+J41RZq8T3GVqsRzZT+QE+Srh+UaY+JznfRbPDcDos+Fg87q/uKmkZxmvU+BhHeVl0MNWfd7vRb+nhgNAArwpKyRFGqo8PjUyslmEHRZwpheoUijFZhldFAK8iEnkNC9IiAIiIAiIgCIiAIiIDHCQqpCEFEXqF6DUJLZCK5lVMiA8JC95FXKgLcJCvBqrlQFkBWcZRL6b2SRmaWyNRIgkd4BKzIVUBHcVyvTcxrWDJkeHtItGsi2ohxHotlw7AOpiHPLvH+62CKsYqPSJbcts8Bi9QqorEBERAEREAREQFIVURAEREAREQBERAERE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079" name="AutoShape 6" descr="data:image/jpeg;base64,/9j/4AAQSkZJRgABAQAAAQABAAD/2wCEAAkGBxQSEhQUEhQUFRQVFBQXFRcYFRQWFxUVGBYXFhYXGBcYHSggGBolHBQVITEiJSorLi4uFx8zODMsNygtLisBCgoKDg0OGxAQGywmICQsLCwsLywsLCwsLCwsLywsLCwsLCwsLCwsLCwsLCwsLCwsLCwsLCwsLCwsLCwsLCwsLP/AABEIAM0A9gMBIgACEQEDEQH/xAAcAAEAAQUBAQAAAAAAAAAAAAAABgEDBAUHAgj/xAA/EAABAwIEAwUGAwcDBAMAAAABAAIRAyEEEjFBBQZRImFxgZEHEzJCobFSwfAUI2JyktHhFTPxJIKjwhZTc//EABoBAQADAQEBAAAAAAAAAAAAAAABAgMEBQb/xAApEQACAgICAQMDBQEBAAAAAAAAAQIRAyESMUEEIvATUYFhkaHB0XEU/9oADAMBAAIRAxEAPwDuKIiAIiIAiIgCIiAIiIAiIgCIiAIiIAiIgCIiAIiICiKzVxIFtT0C8hjnamB0GqiyaLzqgCq0qjKYGgXtNkFFVEUgKiqiAIiIAiIgCIiAIiIAiIgCIiAIiIAiIgCIiAIiIAit1awbqYnTv8F5zF3cPqotE0en1QO89FZLHO1OUdBr6q+1kKqirB4pUGt0HnurqoqqyVEBFRVQBERAEREAREQBERAEREAREQBERAEREAREQBERAERWMTims1N9huobSVslKy8TCxTiS6zBb8R08uqte4dVvUkN2YDE/wAx/JZrWAaBZqUp9aX8k0kWaWHAOY9p3U/l0CvyiOdCukkiLsLyXKyapOmnX+w38fuvbWqvK+iaLgKArw0g6aL2rJ2QVSVQlUCmwe5VV4XoIQVREUgIiIAiIgCIiAIiIAiIgCIqFyAqi8l68GsFFoUXUWO7EgBY762bU26dfFZyzRXkuoNnqviyZFPwLth4dSmEwABzO7Tu/r18fsr1KB+XcrsqFFSfKQutI9KkKzXxLWCXeguT5LBc59X4pY3/AOsHtEdajhoO4X+qZMyjrt/Pn3/QRg2X8TxFoJawZ36QNAejjt4XPcrTCSM1Yg30s1jTa17uO8nyWRh6DWWaB5CAP7Kha1tTMSJcN4sB03jX6LDjkb5Tf48L/S9xWl8/w9McTo0+LuyPQ3+nmrnu+pnu0Hp/eV7a4HQgpmH/AAulRRm2VheS7XdeQ6e4DU9e5e/oFN30QIVV5LlZNWTDLncnRvj392qOSRKRdLldaF4o0sveTqepVxTG/JDCIisQEREAREQBERAEReXugID0ixDiwCL628/1PovZriB4KG0iaK1q0LRY7jgaTfaQsXmXivuxa5j9ea5nxLijnuMuA3ANhHdaZv8A8Lys3rZOXDGdePAquR0HE81NEQdh+h10WM3mba8zH1EfmuXt4llO9ybSe/8Az9VlYbjN4dI38ot/yFw5n6iSu2dGNYjpuH41miVePEMpJJ6eJv8A8+ih+Cxga2ZggbnUf5P2Vs4mrUxDWsbm7MHWJnSdJiSe6ZhedGGWUqs3koJXR1DheKDwIK2NSpA/sJJ7gOqivDXMwrYqu7RMZQZcT+EN8wfDos6rxndoLnaZR8tphzvl2MfFaY2X0WDPxx1Ps86eO5e3o2Ap3JJAN5vOTr/M/vNht349TidJlg4eRzEnx0HmVHnYgkudVqsbOlMZ8rY65Zkme4W0WBiKtFoE1GjpGfyI7HfYd65v/Vb9lfPnxGv0fuSp3GaRMOe1hOwGZ58XEQ3XS+uqu0uI022ZM9xJJ6TJ+pXP8dVpk/7mQi92unyDmtn+rdWMFx9wkNlwBiWhxF9wANfFTly5UlKKIhjTdM6UzilIXe9sxcEwANpnXXf6K8ziDX/AD7v8dmtd3Akgx3gXmy5RxfG18zXOj3bXAtFQZTmvB93JIcL30HdZayrzjVpk5Pi1zAbeJkkeELXFnzSSVft8ZXJihHtnc3VgBJIAHSAB5leGYjN8DS7v2/qdqPCVBeV+d8G91NtdrmViBFSoTUBcReHGcl/ALotOoHXBld8VJ9v9vn9HNyj4LDcMT8Z/7WyB5nU/QdyyWtAEAQBoAqotVFIq3YREViAiIgCIiAIiIC1VrZS0He096urxWpBwIIkFYWHxJY/3TydJY46OHSfxBRYLfHeJCiyd9lAcf7Ry2m8ZZcAcp28x5ree0Sr+6MG64TxPE3gkCTHh39VzznLnSNEko2yRYbnPE1HuLqroLrgGB3QPL6KdcK5nIog1HTExdcRw1UsJAIIzbaGN7xbxW2dxAiGzZw/tC4vVY58tM1wzjx2dJxeKdW7QMZtQf14KJcapOZBIMyYgjbw8QQe+yycBxY5QRHZEdfv46LVcXx5eZkz4+n3WeDEkt9l8mR/g11Xaw010IIuDPmfVUotmJO4a2NTp2RO2lu+FjV6kkdkkQBE3cYvHRs7/AHV/CmqXOpENY5gu0gtJf8IZMGHwXEC3wuXQ4SrRnGUb2SbhtKriHNFOIyszOJs1tzmcT8MkQLE3sDtOsPg/dNltQgOBDSB23gC5DZNiZkkx1MhRHlaqyhQa978oc8yGw+qHts7LSBmYyjM6zW7jMQqYvm6mXkUqdRxc0QXuIdmI3y6ETtIt3Bcr9Prr8vR0/VTff4N3imOa4ScojQGXkantdNzAA8lsBxhjGBh7GgygCflsYuYD2mLWIUWZ+0VWuOZtMOmRqQJn1EaxOmsCKctVXUqtQVXEgjMahOYm4BEmT09AsYxwxTd3/wA0WnKcqVUbLGcQEF7Wj5iS4kdQNYMnXSfsopxHmHXtEDZrSdIAlxAAcbE6brccy0c7Huolz2izjlygdIJPaUJFD3rBl+Nu0i639NTV0lvx/bMs1rV2bhuJzMD7gNIkBxMz8U+ERGnipHh+Pkx2o+DLI62t9L/3Wq5SoUatKrSq04qGmRTgkZnOaS0dpwM3toDNt51eDJojLULs0k9oRIFx4iBE90TaBvNqUHBfcxjFqak/sbLj/Esxk62vmiANQANNo+xWswVMVXgAm4MAkSbSYItoDY96wsdiyTM2JMEARbb66Dr3qmAxZFgdw4WaTOlnRLd7joO6On0yUUkzD1Fvo6JV5ONWvFBzJpU6DS0uHacabXugA2+IKd46tVoM7Lu2wCe8gLhPAeM1hxFhY92Y12zc9oNPwkDUQ2IuuzcWxZNJ5Jgka6ag9fJU9bJJRrTJ9Mnbs2vKPOdPF/u3/u64kFh0Ma5Tv4KVLjHLPL/7Q5j2vDHB8yB2xMGZHeDHgdFOOXOan1MTXwtZvaoOcBUGj2gwC5ux+i64ydbKNq6JeioDKqrkhERAEREAREQBY+OoZ2xuLjxGiyEQHJPaBxEubDiQRtAm2sHcbwuS1cC+q174OVpAm5lzpytAAuTBXefaFwEVGFwA36arl+HqDBnCucC5rKrqr27FwOVp8Rl+i5IusjT7LTXtTRD+LYCphn+6rUnUnwD2tb+Fk4dig5uR2oMg/lt0CzOeOPnHYp9UNytytYwb5WmQT36rX8Ppw+Y+IWF9/C62ywXEzxy2bTA4sEERB+yo5heY3WLWoljpI9DqRqPHVb3grGvcLi4M3uB+RXnzfD3I64JSdM9U+Gj4SQyd4kiBoL31+gXnE8GFIF7Je/K6bgWi5Nj16fKRImVtuJj9058EAHXu7vsrNTI2iLf7kAkC+jw//wBTC5cOfK635OnJhxLwWhwd9eA0tANP4x2ZAIc8vi5d2rz3bBZvCOVvdOHvHZjMA6ARtPl/aVlYOsGvBE52Ak/xM/EANYBkxtBtaPPE8U6mc+YEtzAOEaZszZAtGUjzG6rOWTJ7E9MlcYPlRa5n4iaYDGPAdIBy5pgg/jAEaXE/VaXtsAquEg7zJnQgrD4pxj3jxljKTJEEAE3MEX/W6yq1d/uyGnJ8JMHWCHAugXuAbzotl6dQjFNGDzOTbTNrSNSuzJTcHsZBdhy8dvIYLR8r2zBm47IglR5s03vFQSbGXAAgU8rwDGmY08sbggbLYYvh4w9KlVAy9o9pjj2XWcG9ok6EQf4N5BW0o4ihjmto12k1dKVVgGaIGXNAlxF5Bkbw3brhClcev5MXkt0+zR4TGNYwPAIOaoInshgeXCQBYh1RhlunQiQtc+sXOLnSZBnx30tuOmu23rjmBqYd5a6YIcSWnM0ySPiFjP18lbw1dk5Z6fWP8q8YJ7IlkaVFh7pBFttTMR3a/r0YCcxJBIFyB01sdtys9+GbNh1FrH6j7q+/h0UiWWe7NA63AeydR2SIPcR8xV2qVFIytjknDA4l1ZwzBjrTcFznANMmdz9O5T7mDiuWk4giIIN5HaGgItOh6GVE+EYM0KQBALiSZDHEjYjW8T03PdGDxvjBfJ3sD8Jg2kxtdun9lxZIPNlTXSN4yUIm64LzEKL2PbLSDD7ySM3TpYeMea6dyzxjC45lTFUqfu6pcGVOv4hcazK+eKRcbNmT2WgdTaI8F2L2b4Q4bCta4APMucRuTpfeBA8l25sixwd+dHPCLlMmn+vChVYyoQGPkAkxBHjspO10iRoVyXnKoHgaRfe43/L6qY+z7iwq4VjXHtMtfpJy/QKPSzbhsvkXuJUiIuszCIiAIiIAiKH8ffiMbXdg8O91CixoOJrgEPdm0pUj1jV36IhukbLinGcK5xw5rU3VoP7tpzOHiGzHmuT+0Lh2QUyGwCHT45ifzXXuXuWcNgmZMPTDZHaebvf/ADO1PhotPzXwEYik+noZlpXLmTjJT+xpjuUXFnz5Swoc6LeZAHmTYBXcVTLXsaBBAHWxm0fdSyrym6jJcQCIDekki31O2gKsYPgpqVacCNCR3kz5G/VVl6hTVroqsLizM/8AjpqUgQBlc3S5Ejp6SN9itXg8G/Cvy1Ww2ZbpMQTNtdF0vj2KbgMI0+7NR7nBlNoytzPyufmLjZoAa4k9yguI50w+JYG4nDVGCDFSm4VADvJhpae6+q5XilwrwzdTjyvyZmOAewz8MCQNACCQft6rQtwtVpcInQttIkNkesu8ZW74LxDD1ajmUnz+7aBmbH8Oh/mHhlCkFDg4cLWFo/hg92tiQuCMnibjR1Opq7ITh3PcW5uy9ohvQkHrsYJHltaMirgg8XLpMkNdJjuAdOnT7Ka0uWtc0G86XB2M9fv6rWcx16GFDRWMZpiBJtuAFrc29Iz9tbINiMIMOAdyJi8x3fiWPRxUkg7g63ifILrHAauB4jh/cyHltiHAsqNMRmAP3C1uM9lj80UXt93Ju6Q4DYQvQUeUTmenoiWGrurUjTDWluQaATnN3GHbRvYydQBbR47Bvw1UtOYQbHQ9xEGy7Bwj2eto/G/N3RA0iPNWfaFy37zDOexvbpCYaASWWzDvgDTuWuLlF9aMskbVkN4Q7DYxnuqrWjERFN0dp9jZpdpppPhsFDOYOB1cJUhzSAS6LOGhH4gDv0VmsIsLjZTjl3jAxtP9kxV6gBFGpqXjem/Z/dOumtzecHDceiITUtSITgMUeyD3f5UzwtFlTK46NEAyQXAAT4HX9BRjjXBalGpBacp0MbXnuBV8VnQACbCJiDpN41WM5X5NlGukSPiWIaSQJNhO03+1jIuPARMer8PD3G99bgnx12nv63WQ3ETYj+G3np5j0WZlERaXfNuG6a7EiB5FWxxUI6M5XJ7NZw3h7mVM0CGzqJzbCDPpEyN9ImFLjWSnM5cpEb62I7hY/RaGrXyDIO0ZF5g+vXvWnxrXOFjIubCep8Yi6zlieV76LLIsa0ZvMfGxVqNDNpBiQNdh+vG66Z7OnH9nD4yzAB/EGyM3mZXM+Acuj3o94WkQDAdmMOmPhJ6XEyF1vC4ptNmtmjfpFlnnmsSWOJpiTm3Jk3wmID2hwV6VCvZ7xU1W1QdBUJZ/Kb/dTOV6UXaTZgz1KLyCisD2iIgC0PKGJFSnWcBE4qv59oR9I9Fvio7yGP8Apc34q1d3/kcPyQh9okSweIMB0+KFmleC0HVVkrVFk6ZzvjtWmf8AciSJE7+HVe+BcMI7TWG+8fZbfifBy7EsDm5qRIItIBGvgpOymGgW0XGvTJtmqyaOX+0nG1qFOicvzVMoOkmm+nm8W+8zCbSAo57LML+0U6+FeBDCKlOQCQDZw8JDSP5ipX7Y6jjToWgZn/YbrTeyChGNcZN6FS20Z6f681u8a48THl77NzT5NqtrNe15y/M03/pdrHcVMaXDoiAtz7pVFNZR9JG7Zq8rNbiQynTc98Na1hLj0ABJK+cubuNuxeIdUIDG/CxpI7LW37R0zTM+MLuXtHxQbQ93MAg1Kn/5sLQB51H0x6rhvA8EcTi6VLUVHAOFvhkz6Agzra3RbcUvwZSk3o6PwHgeRuEqMb2g2nJM5pLRmkjxNjYLpXvsrZiSqUsKxohoA/xZXhRB1WeGEo9mk2mY2Gc9+ogLM9yI6q4EXTRmcL9pnI7sO731G9Bzr37VMmTEHVvRRXgGFpioDiKz6LQczXtpPqPJaNGtaZadCD3TC+j+N8ObiKL6TtHC3cdQfWFwDi7/AHDqlAsLKjSWk5jcTO1wCLwDus5uXSRXjFbbOpO4XTxlAua4PN5JaGHxI+WdfRc94xy5XoT2C4AETEz0nyELRcB49XwVcVmEm/bbJio3cO/I7Lv3CsfSxlBlRsFtRoOxI6gwLEaLP6MejRZGfOr8QWmG/UXH6/NX3YhwAEyF1/mjkGnWDjTAa87gXXNeKcAr4YEPplwFiYNxsVVpxY01swqHaHUn/NvpC2DcOdDrN+msgTEg6eEeQ0/7Tls2Wjzkd09Fcbi3SDqND0MK9tmdEioYmnTgMkmfQx97KzxXjz3j3bZaCIN5kHXpfVazDPG41g36X89lcFRokgzB3AiD4bqiwwvk9sv9ST10dB9l1TIXNJMkA+U2XTgVyD2d4nPXDQdiTJvrNh5rroXRjuiH+hcaqIxFcF1EVCUB5qmGnwP2Wi5GtgqXeah9ajytxiySx8fhd9itRySP+iofyu9c7pUeSvk3mZVAVCVRSWPRcqBqJnQEL9qPB34ijT92Mzm1AI0s60+RhYfsy5fNCrXe8hzgGsBFxeHPg+IaPJSTnLFOZhKzqZyuDDcWItsYMFRb2QOecNVLnEl9ZxJJJJsBr5Lnly+ot6+xZJV1s6K6oAsapjgLC68uoSble20gNluVOO+0/jrnVqlL5XFjHWPw025o1gS+qf6W9Fb9jPB/eV34gjs0mlrbfO6wIPc3P/UFvue6OEacU5wfVfTYKtVg+XMWMEEwJ7TTE/kppylwmhh8MxuG/wBtwFQGIL84BzHviFjBuTaaFK+zbhirCq50LHq4to3WwL6qtc7i7AsTE8xsaLSUtA3ahHtH5NGLpmrSA9+wf1tF8vjrCzm82C8tWux3Nj7wIVXJDs4bVlpLTtZTn2TcyijVOHqEBlQ5mE7P0InabenesPmPAjEONRoDXn4tg49e4qKtwpovBLspBkWJ+yzU70yOLW0fUQrtgXH0VnFCm4EPykHrC427mCoWtLXmCOqxavGqp+d3qVdTtdEu0yd8wcl4auDkIaZnulRGryFXAIa6mRMjtQfstYeNVfxu9VX/AFqsfmd6qvBeCORljkXEvtmZbcu/ssnA+zSu676jR4ArCo8TxDoDHOk9JXQOU+G410PrVS1n4bSf7K8YlWzI5P5OGEeXuIc6DBvInVTCUa1VhXSouVZqqowIpB7cV4zLzmSVAPRctdwzA/s9P3bO03O9wkxlDnF2UdwlZ6IRRal/8I9Sqw7qPRXECAt5D1VQxe0QkweK4XPSe3WWnXRQz2Uvhlaluyobabx+Q9V0BwkLn3EuMf6ZjnGq1ww1ZjcpbTblDhr2gZzdbXnuE4ZfbJSNIK00dAAVrG4kUqb6jvhY1zj4ASfstVh+OmtBoMzNIBBJiQdLLR+0DF1m4N7X5R7xzGANmbmT9AVZzVWilETr1nf6bxHEujNiOyBqe0W5r9GzZdS4AzJhqLT8tJg6aNC5VgKJrto4dplrntD2bXa4v8TkD7wLkLq7MEYu4qV2kZw6bL9aoOqwqj2LJGCC9fsTVYsaeswHZYb+H5tlJRhgNlUsA6JQImeBk7Kh5cUoqV2hYzscNpTiiLI4/lgFa/iPJdOoId/kKYGs46BUbRcdU4Jizj/F+S8TROai7OwfLq4Dw3WBwrA1XOqe+aQ2mJcRbL1sddCIF5XdG4OUbwBhBBaLyTYSZJJv4kqjxvwy6l90c24XynTqwW1A6eikuA5Ap/NJUs4bwCjQ/wBtkLaALRIpRp+G8uUaPwsE9YW2awBe0UlqPMJlXpEBQBFVEBjqpVEQgSqhURCQiIgCIiAStVxvgjMVlFW7WgkMPwlxi7hvABA/mK2qKJRUlTJTadoiuF5Zq06pc2oGslsAE2AABAEDpPmtZ7U2kswrO0QawkiNTDALkCe0fTZT2FAfa3gnPpYd4DnBlW7QSG3Egki4PZInaVjkjwh7S8PfLZe9nvLbqGerVHbLnNYCACxkgnTdxAP/AGjS4U2c8C5IAUR4bzaMY2MO17HfMHgAg+Uysivy7VqXfWdO/RTCVrWyso1ro2+J41RZq8T3GVqsRzZT+QE+Srh+UaY+JznfRbPDcDos+Fg87q/uKmkZxmvU+BhHeVl0MNWfd7vRb+nhgNAArwpKyRFGqo8PjUyslmEHRZwpheoUijFZhldFAK8iEnkNC9IiAIiIAiIgCIiAIiIDHCQqpCEFEXqF6DUJLZCK5lVMiA8JC95FXKgLcJCvBqrlQFkBWcZRL6b2SRmaWyNRIgkd4BKzIVUBHcVyvTcxrWDJkeHtItGsi2ohxHotlw7AOpiHPLvH+62CKsYqPSJbcts8Bi9QqorEBERAEREAREQFIVURAEREAREQBERAEREB/9k=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1558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u="sng" smtClean="0">
                <a:solidFill>
                  <a:srgbClr val="9900CC"/>
                </a:solidFill>
                <a:latin typeface="Comic Sans MS" pitchFamily="66" charset="0"/>
              </a:rPr>
              <a:t>8 июня</a:t>
            </a:r>
            <a:r>
              <a:rPr lang="ru-RU" sz="2000" b="1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был второй рабочий день. Все ребята также пололи, сажали, поливали, убирали ветки, носили опилок и многое другое. 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</p:txBody>
      </p:sp>
      <p:pic>
        <p:nvPicPr>
          <p:cNvPr id="7" name="Рисунок 6" descr="F:\DCIM\100OLYMP\P61502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2575" y="1171575"/>
            <a:ext cx="3600450" cy="25923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8" name="Рисунок 7" descr="F:\DCIM\100OLYMP\P61502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052513"/>
            <a:ext cx="3644900" cy="25923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9" name="Рисунок 8" descr="F:\DCIM\100OLYMP\P61502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3798888"/>
            <a:ext cx="3857625" cy="29289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1214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mic Sans MS" pitchFamily="66" charset="0"/>
              </a:rPr>
              <a:t>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mic Sans MS" pitchFamily="66" charset="0"/>
              </a:rPr>
              <a:t>          </a:t>
            </a:r>
            <a:r>
              <a:rPr lang="ru-RU" sz="2800" smtClean="0">
                <a:solidFill>
                  <a:srgbClr val="9900CC"/>
                </a:solidFill>
                <a:latin typeface="Comic Sans MS" pitchFamily="66" charset="0"/>
              </a:rPr>
              <a:t>Также не забывали и про отдых!</a:t>
            </a:r>
          </a:p>
        </p:txBody>
      </p:sp>
      <p:pic>
        <p:nvPicPr>
          <p:cNvPr id="4" name="Рисунок 3" descr="F:\DCIM\100OLYMP\P6150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357313"/>
            <a:ext cx="7072313" cy="49291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50" y="188913"/>
            <a:ext cx="8229600" cy="1857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Третий день был </a:t>
            </a:r>
            <a:r>
              <a:rPr lang="ru-RU" sz="2200" b="1" u="sng" smtClean="0">
                <a:solidFill>
                  <a:srgbClr val="9900CC"/>
                </a:solidFill>
                <a:latin typeface="Comic Sans MS" pitchFamily="66" charset="0"/>
              </a:rPr>
              <a:t>11 июня</a:t>
            </a: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. 6 отряд под руководством Елены Юрьевны наводили порядок в спортзале и в раздевалках. Отряд Надежды Валерьевны убирали кабинет физики, а остальные ребята трудились на пришкольном участке.</a:t>
            </a:r>
          </a:p>
        </p:txBody>
      </p:sp>
      <p:pic>
        <p:nvPicPr>
          <p:cNvPr id="2050" name="Picture 2" descr="H:\Новая папка\Фото сессия 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133600"/>
            <a:ext cx="3889375" cy="40401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51" name="Picture 3" descr="H:\Новая папка\Фото сессия 1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133600"/>
            <a:ext cx="4105275" cy="40401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5888"/>
            <a:ext cx="8229600" cy="2089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В среду </a:t>
            </a:r>
            <a:r>
              <a:rPr lang="ru-RU" sz="2200" b="1" u="sng" smtClean="0">
                <a:solidFill>
                  <a:srgbClr val="9900CC"/>
                </a:solidFill>
                <a:latin typeface="Comic Sans MS" pitchFamily="66" charset="0"/>
              </a:rPr>
              <a:t>12 июня</a:t>
            </a:r>
            <a:r>
              <a:rPr lang="ru-RU" sz="2200" b="1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отряд Елены Юрьевны заканчивали приборку в спортзале, а экологический отряд под руководством Натальи Николаевны сажали цветы около памятника Зое Космодемьянской.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4" name="Рисунок 3" descr="C:\Documents and Settings\школа\Рабочий стол\Лагерь\DSC021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00213"/>
            <a:ext cx="3311525" cy="24701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9698" name="Picture 2" descr="C:\Documents and Settings\школа\Рабочий стол\Лагерь\DSC021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700213"/>
            <a:ext cx="3463925" cy="24701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50" name="Picture 2" descr="H:\Новая папка\огород 2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5125" y="4292600"/>
            <a:ext cx="3251200" cy="244951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7731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u="sng" smtClean="0">
                <a:solidFill>
                  <a:srgbClr val="9900CC"/>
                </a:solidFill>
                <a:latin typeface="Comic Sans MS" pitchFamily="66" charset="0"/>
              </a:rPr>
              <a:t>13 июня</a:t>
            </a: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 все были на пришкольном участке, сажали, поливали, носили опилок и многое другое… </a:t>
            </a:r>
          </a:p>
        </p:txBody>
      </p:sp>
      <p:pic>
        <p:nvPicPr>
          <p:cNvPr id="1026" name="Picture 2" descr="C:\Documents and Settings\школа\Рабочий стол\Лагерь\P61703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00125"/>
            <a:ext cx="3714750" cy="278606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7" name="Picture 3" descr="C:\Documents and Settings\школа\Рабочий стол\Лагерь\P61502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987425"/>
            <a:ext cx="3786188" cy="32543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8" name="Picture 4" descr="C:\Documents and Settings\школа\Рабочий стол\Лагерь\DSC021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1188" y="3716338"/>
            <a:ext cx="4095750" cy="30718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1500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В пятницу </a:t>
            </a:r>
            <a:r>
              <a:rPr lang="ru-RU" sz="2200" b="1" u="sng" smtClean="0">
                <a:solidFill>
                  <a:srgbClr val="9900CC"/>
                </a:solidFill>
                <a:latin typeface="Comic Sans MS" pitchFamily="66" charset="0"/>
              </a:rPr>
              <a:t>14 июня</a:t>
            </a: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 Грибкова Ирина и Ефимова Наталья под руководством Натальи Николаевны ходили на кладбище. Они сажали цветы и убирали могилу Ивана Петровича Третьякова.</a:t>
            </a:r>
          </a:p>
        </p:txBody>
      </p:sp>
      <p:pic>
        <p:nvPicPr>
          <p:cNvPr id="3074" name="Picture 2" descr="C:\Documents and Settings\школа\Рабочий стол\Лагерь\DSC021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450" y="2041525"/>
            <a:ext cx="4032250" cy="331311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" name="Picture 2" descr="H:\Новая папка\огород 2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60575"/>
            <a:ext cx="4206875" cy="331311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1214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Остальные выполняли поручение своих руководителей! Тихомирова Анастасия и Слепнёва Екатерина помогали в библиотеке, Ольге Николаевне. </a:t>
            </a:r>
          </a:p>
        </p:txBody>
      </p:sp>
      <p:pic>
        <p:nvPicPr>
          <p:cNvPr id="4098" name="Picture 2" descr="C:\Documents and Settings\школа\Рабочий стол\Лагерь\P61702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357313"/>
            <a:ext cx="392906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школа\Рабочий стол\Лагерь\P61702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2150" y="2995613"/>
            <a:ext cx="42148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1055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Седьмой день был </a:t>
            </a:r>
            <a:r>
              <a:rPr lang="ru-RU" sz="2400" b="1" u="sng" smtClean="0">
                <a:solidFill>
                  <a:srgbClr val="9900CC"/>
                </a:solidFill>
                <a:latin typeface="Comic Sans MS" pitchFamily="66" charset="0"/>
              </a:rPr>
              <a:t>15 июня</a:t>
            </a: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. Все так же работали на пришкольном участке. </a:t>
            </a:r>
          </a:p>
        </p:txBody>
      </p:sp>
      <p:pic>
        <p:nvPicPr>
          <p:cNvPr id="2050" name="Picture 2" descr="C:\Users\Дима\Desktop\Лагерь\P620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363" y="1341438"/>
            <a:ext cx="3879850" cy="29098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51" name="Picture 3" descr="C:\Users\Дима\Desktop\Лагерь\P6200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5825" y="2924175"/>
            <a:ext cx="3935413" cy="29527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911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В понедельник </a:t>
            </a:r>
            <a:r>
              <a:rPr lang="ru-RU" sz="2000" b="1" u="sng" smtClean="0">
                <a:solidFill>
                  <a:srgbClr val="9900CC"/>
                </a:solidFill>
                <a:latin typeface="Comic Sans MS" pitchFamily="66" charset="0"/>
              </a:rPr>
              <a:t>17 июня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отряд Эколог ходили на Лобанку. Они увидели там много интересного.</a:t>
            </a:r>
          </a:p>
        </p:txBody>
      </p:sp>
      <p:pic>
        <p:nvPicPr>
          <p:cNvPr id="27651" name="Picture 3" descr="C:\Documents and Settings\школа\Рабочий стол\Лагерь\P61703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71563"/>
            <a:ext cx="3357562" cy="23574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7652" name="Picture 4" descr="C:\Documents and Settings\школа\Рабочий стол\Лагерь\P61703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37200" y="1047750"/>
            <a:ext cx="3284538" cy="23812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7653" name="Picture 5" descr="C:\Documents and Settings\школа\Рабочий стол\Лагерь\P61703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4286250"/>
            <a:ext cx="3394075" cy="23574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4" name="Picture 6" descr="C:\Documents and Settings\школа\Рабочий стол\Лагерь\P61703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72113" y="4214813"/>
            <a:ext cx="3357562" cy="24479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7655" name="Picture 7" descr="C:\Documents and Settings\школа\Рабочий стол\Лагерь\P61703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25" y="2571750"/>
            <a:ext cx="3465513" cy="25987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Documents and Settings\школа\Рабочий стол\Лагерь\P61703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0138" y="115888"/>
            <a:ext cx="3983037" cy="25638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8676" name="Picture 4" descr="C:\Documents and Settings\школа\Рабочий стол\Лагерь\P6170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238" y="115888"/>
            <a:ext cx="3817937" cy="25638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2300" y="2784475"/>
            <a:ext cx="8229600" cy="714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Comic Sans MS" pitchFamily="66" charset="0"/>
              </a:rPr>
              <a:t>     </a:t>
            </a: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А остальные работали на пришкольном участке.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Comic Sans MS" pitchFamily="66" charset="0"/>
            </a:endParaRPr>
          </a:p>
        </p:txBody>
      </p:sp>
      <p:pic>
        <p:nvPicPr>
          <p:cNvPr id="28677" name="Picture 5" descr="C:\Documents and Settings\школа\Рабочий стол\Лагерь\DSC021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625" y="3286125"/>
            <a:ext cx="3838575" cy="29210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8678" name="Picture 6" descr="C:\Documents and Settings\школа\Рабочий стол\Лагерь\DSC021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11725" y="3286125"/>
            <a:ext cx="4083050" cy="29210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900113" y="260350"/>
            <a:ext cx="7343775" cy="62642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u="sng" smtClean="0">
                <a:solidFill>
                  <a:srgbClr val="9900CC"/>
                </a:solidFill>
                <a:latin typeface="Comic Sans MS" pitchFamily="66" charset="0"/>
              </a:rPr>
              <a:t>Цель работы</a:t>
            </a: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 – воспитание общей нравственно-экологической культуры личности подростков.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u="sng" smtClean="0">
                <a:solidFill>
                  <a:srgbClr val="9900CC"/>
                </a:solidFill>
                <a:latin typeface="Comic Sans MS" pitchFamily="66" charset="0"/>
              </a:rPr>
              <a:t>Задачи работы: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Знакомство детей с основными законами экологии;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Трудовая природоохранная деятельность;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Получение подростками навыков ведения исследовательской работы (наблюдение, эксперимент, обработка полученных данных, умение делать выводы);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Формирование у подростков потребности в ведении здорового образа жизни;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9900CC"/>
                </a:solidFill>
                <a:latin typeface="Comic Sans MS" pitchFamily="66" charset="0"/>
              </a:rPr>
              <a:t>Развитие творческих способностей детей, навыков самопознания, общей культуры общения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643938" cy="1214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u="sng" smtClean="0">
                <a:solidFill>
                  <a:srgbClr val="9900CC"/>
                </a:solidFill>
                <a:latin typeface="Comic Sans MS" pitchFamily="66" charset="0"/>
              </a:rPr>
              <a:t>18 и 19 июня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мы ходили в молодёжный центр на мероприятие о вреде наркотиков и наркомании. Нас распределили на две группы. Первая группа ходила 18 июня, а вторая 19 июня.</a:t>
            </a:r>
            <a:endParaRPr lang="ru-RU" sz="2400" smtClean="0">
              <a:solidFill>
                <a:srgbClr val="9900CC"/>
              </a:solidFill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Comic Sans MS" pitchFamily="66" charset="0"/>
              </a:rPr>
              <a:t>                                           </a:t>
            </a:r>
          </a:p>
        </p:txBody>
      </p:sp>
      <p:pic>
        <p:nvPicPr>
          <p:cNvPr id="30722" name="Picture 2" descr="C:\Documents and Settings\школа\Рабочий стол\Лагерь\P618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557338"/>
            <a:ext cx="6286500" cy="4714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13573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Пока ребята ходили в молодёжный центр другие трудились на пришкольном участке, носили опилок и многое другое…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solidFill>
                <a:srgbClr val="9900CC"/>
              </a:solidFill>
            </a:endParaRPr>
          </a:p>
        </p:txBody>
      </p:sp>
      <p:pic>
        <p:nvPicPr>
          <p:cNvPr id="31746" name="Picture 2" descr="C:\Documents and Settings\школа\Рабочий стол\Лагерь\P618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428750"/>
            <a:ext cx="3894137" cy="29210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31747" name="Picture 3" descr="C:\Documents and Settings\школа\Рабочий стол\Лагерь\P618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071563"/>
            <a:ext cx="4013200" cy="28670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31748" name="Picture 4" descr="C:\Documents and Settings\школа\Рабочий стол\Лагерь\P618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3722688"/>
            <a:ext cx="4179888" cy="3135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42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А так же в школьном дворе ребята красили поросят и привели в порядок клумбу рядом с ними. </a:t>
            </a:r>
          </a:p>
        </p:txBody>
      </p:sp>
      <p:pic>
        <p:nvPicPr>
          <p:cNvPr id="5123" name="Picture 3" descr="C:\Documents and Settings\школа\Рабочий стол\Лагерь\P6190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14375"/>
            <a:ext cx="3929062" cy="29479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124" name="Picture 4" descr="C:\Documents and Settings\школа\Рабочий стол\Лагерь\P619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714375"/>
            <a:ext cx="3929063" cy="29575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5" descr="C:\Documents and Settings\школа\Рабочий стол\Лагерь\P619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3206750"/>
            <a:ext cx="4570413" cy="34290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10715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200" b="1" u="sng" dirty="0" smtClean="0">
                <a:solidFill>
                  <a:srgbClr val="9900CC"/>
                </a:solidFill>
                <a:latin typeface="Comic Sans MS" pitchFamily="66" charset="0"/>
              </a:rPr>
              <a:t>20 июня</a:t>
            </a:r>
            <a:r>
              <a:rPr lang="ru-RU" sz="2200" b="1" dirty="0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rgbClr val="9900CC"/>
                </a:solidFill>
                <a:latin typeface="Comic Sans MS" pitchFamily="66" charset="0"/>
              </a:rPr>
              <a:t>ребята докрашивали поросят,  некоторые прибирались в кабинетах, а другие были на пришкольном участке и помогали в теплице Наталье Леонидовне.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C:\Documents and Settings\школа\Рабочий стол\Лагерь\P620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550" y="1262063"/>
            <a:ext cx="3786188" cy="28400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7" name="Picture 3" descr="C:\Documents and Settings\школа\Рабочий стол\Лагерь\P620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328738"/>
            <a:ext cx="3608388" cy="27066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9" name="Picture 5" descr="C:\Documents and Settings\школа\Рабочий стол\Лагерь\P620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3716338"/>
            <a:ext cx="4370388" cy="306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36838"/>
            <a:ext cx="8147050" cy="3600450"/>
          </a:xfrm>
        </p:spPr>
        <p:txBody>
          <a:bodyPr rtlCol="0">
            <a:normAutofit fontScale="92500" lnSpcReduction="10000"/>
          </a:bodyPr>
          <a:lstStyle/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200" dirty="0" smtClean="0">
                <a:solidFill>
                  <a:srgbClr val="9900CC"/>
                </a:solidFill>
                <a:latin typeface="Comic Sans MS" pitchFamily="66" charset="0"/>
              </a:rPr>
              <a:t>А так же ребята помогали делать чучело и колокольчики.</a:t>
            </a:r>
          </a:p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200" dirty="0">
              <a:solidFill>
                <a:srgbClr val="9900CC"/>
              </a:solidFill>
              <a:latin typeface="Comic Sans MS" pitchFamily="66" charset="0"/>
            </a:endParaRPr>
          </a:p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200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200" dirty="0">
              <a:solidFill>
                <a:srgbClr val="9900CC"/>
              </a:solidFill>
              <a:latin typeface="Comic Sans MS" pitchFamily="66" charset="0"/>
            </a:endParaRPr>
          </a:p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200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200" dirty="0">
              <a:solidFill>
                <a:srgbClr val="9900CC"/>
              </a:solidFill>
              <a:latin typeface="Comic Sans MS" pitchFamily="66" charset="0"/>
            </a:endParaRPr>
          </a:p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200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200" dirty="0">
              <a:solidFill>
                <a:srgbClr val="9900CC"/>
              </a:solidFill>
              <a:latin typeface="Comic Sans MS" pitchFamily="66" charset="0"/>
            </a:endParaRPr>
          </a:p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200" dirty="0" smtClean="0">
                <a:solidFill>
                  <a:srgbClr val="9900CC"/>
                </a:solidFill>
                <a:latin typeface="Comic Sans MS" pitchFamily="66" charset="0"/>
              </a:rPr>
              <a:t>                                                                                                                 </a:t>
            </a:r>
            <a:r>
              <a:rPr lang="ru-RU" sz="1400" dirty="0" smtClean="0">
                <a:solidFill>
                  <a:srgbClr val="9900CC"/>
                </a:solidFill>
                <a:latin typeface="Comic Sans MS" pitchFamily="66" charset="0"/>
              </a:rPr>
              <a:t>Чучело назвали Стас Михайлов.</a:t>
            </a:r>
            <a:endParaRPr lang="ru-RU" sz="1000" dirty="0" smtClean="0">
              <a:solidFill>
                <a:srgbClr val="9900CC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Дима\Desktop\Лагерь\P620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333375"/>
            <a:ext cx="2927350" cy="219551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123" name="Picture 3" descr="C:\Users\Дима\Desktop\Лагерь\P620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3413" y="333375"/>
            <a:ext cx="3024187" cy="2193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4" descr="C:\Users\Дима\Desktop\Лагерь\P6200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333375"/>
            <a:ext cx="2709862" cy="21939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125" name="Picture 5" descr="C:\Users\Дима\Desktop\Лагерь\P62000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3213100"/>
            <a:ext cx="3600450" cy="2700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6" name="Picture 6" descr="C:\Users\Дима\Desktop\Лагерь\P62000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8363" y="3213100"/>
            <a:ext cx="3638550" cy="27003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693738"/>
          </a:xfrm>
        </p:spPr>
        <p:txBody>
          <a:bodyPr rtlCol="0">
            <a:normAutofit fontScale="92500" lnSpcReduction="10000"/>
          </a:bodyPr>
          <a:lstStyle/>
          <a:p>
            <a:pPr marL="64008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200" b="1" u="sng" dirty="0" smtClean="0">
                <a:solidFill>
                  <a:srgbClr val="9900CC"/>
                </a:solidFill>
                <a:latin typeface="Comic Sans MS" pitchFamily="66" charset="0"/>
              </a:rPr>
              <a:t>21 июня</a:t>
            </a:r>
            <a:r>
              <a:rPr lang="ru-RU" sz="2200" dirty="0" smtClean="0">
                <a:solidFill>
                  <a:srgbClr val="9900CC"/>
                </a:solidFill>
                <a:latin typeface="Comic Sans MS" pitchFamily="66" charset="0"/>
              </a:rPr>
              <a:t> погода нас не порадовала. Мы некоторое время были на огороде. </a:t>
            </a:r>
            <a:endParaRPr lang="ru-RU" sz="2200" dirty="0">
              <a:solidFill>
                <a:srgbClr val="9900CC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Дима\Desktop\Лагерь\P6210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27113"/>
            <a:ext cx="3457575" cy="2555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7" name="Picture 3" descr="C:\Users\Дима\Desktop\Лагерь\P6210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4725" y="1027113"/>
            <a:ext cx="3408363" cy="2555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8" name="Picture 4" descr="C:\Users\Дима\Desktop\Лагерь\P6210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3856038"/>
            <a:ext cx="3686175" cy="27638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marL="63500" indent="0" eaLnBrk="1" hangingPunct="1">
              <a:buClr>
                <a:srgbClr val="0F6FC6"/>
              </a:buClr>
              <a:buFont typeface="Wingdings 2" pitchFamily="18" charset="2"/>
              <a:buNone/>
            </a:pP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А потом начался дождик и мы выполняли работу в школьных кабинетах.</a:t>
            </a:r>
          </a:p>
          <a:p>
            <a:pPr marL="63500" indent="0" eaLnBrk="1" hangingPunct="1"/>
            <a:endParaRPr lang="ru-RU" sz="1800" smtClean="0"/>
          </a:p>
        </p:txBody>
      </p:sp>
      <p:pic>
        <p:nvPicPr>
          <p:cNvPr id="7171" name="Picture 3" descr="C:\Users\Дима\Desktop\Лагерь\P6210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87388"/>
            <a:ext cx="2879725" cy="2160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2" name="Picture 4" descr="C:\Users\Дима\Desktop\Лагерь\P6210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690563"/>
            <a:ext cx="2790825" cy="21605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7173" name="Picture 5" descr="C:\Users\Дима\Desktop\Лагерь\P6210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690563"/>
            <a:ext cx="2808288" cy="215741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7174" name="Picture 6" descr="C:\Users\Дима\Desktop\Лагерь\P62100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2488" y="2952750"/>
            <a:ext cx="4887912" cy="36655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445500" cy="3744912"/>
          </a:xfrm>
        </p:spPr>
        <p:txBody>
          <a:bodyPr>
            <a:normAutofit lnSpcReduction="10000"/>
          </a:bodyPr>
          <a:lstStyle/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Ещё мы ходили на мероприятие – детские Олимпийские игры. Там участвовали два садика: «Солнышко» и «Берёзка». </a:t>
            </a: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smtClean="0">
              <a:solidFill>
                <a:srgbClr val="9900CC"/>
              </a:solidFill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700" smtClean="0">
                <a:latin typeface="Comic Sans MS" pitchFamily="66" charset="0"/>
              </a:rPr>
              <a:t>                     </a:t>
            </a: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smtClean="0">
              <a:solidFill>
                <a:srgbClr val="9900CC"/>
              </a:solidFill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smtClean="0">
              <a:solidFill>
                <a:srgbClr val="9900CC"/>
              </a:solidFill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Мы дружно поддерживали маленьких спортсменов. </a:t>
            </a: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solidFill>
                <a:srgbClr val="9900CC"/>
              </a:solidFill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700" smtClean="0">
              <a:latin typeface="Comic Sans MS" pitchFamily="66" charset="0"/>
            </a:endParaRP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600" smtClean="0"/>
          </a:p>
        </p:txBody>
      </p:sp>
      <p:pic>
        <p:nvPicPr>
          <p:cNvPr id="8194" name="Picture 2" descr="C:\Users\Дима\Desktop\Лагерь\P6210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268413"/>
            <a:ext cx="3022600" cy="22685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8195" name="Picture 3" descr="C:\Users\Дима\Desktop\Лагерь\P62100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268413"/>
            <a:ext cx="2952750" cy="22685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8196" name="Picture 4" descr="C:\Users\Дима\Desktop\Лагерь\P62100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1268413"/>
            <a:ext cx="2735262" cy="22685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8197" name="Picture 5" descr="C:\Users\Дима\Desktop\Лагерь\P62100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5575" y="4005263"/>
            <a:ext cx="3071813" cy="2303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8" name="Picture 6" descr="C:\Users\Дима\Desktop\Лагерь\P62101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3976688"/>
            <a:ext cx="2735262" cy="2338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9" name="Picture 7" descr="C:\Users\Дима\Desktop\Лагерь\P621009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24225" y="4005263"/>
            <a:ext cx="2905125" cy="2303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1008063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z="2200" b="1" u="sng" smtClean="0">
                <a:solidFill>
                  <a:srgbClr val="9900CC"/>
                </a:solidFill>
                <a:latin typeface="Comic Sans MS" pitchFamily="66" charset="0"/>
              </a:rPr>
              <a:t>22 июня</a:t>
            </a: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 мы пошли на митинг в парк Победы, посвящённый дню Памяти. Мы читали стихи о войне и почтили память погибших минутой молчания. Возложили цветы к памятнику советского солдата.</a:t>
            </a:r>
          </a:p>
        </p:txBody>
      </p:sp>
      <p:pic>
        <p:nvPicPr>
          <p:cNvPr id="4098" name="Picture 2" descr="H:\фото для средней школы\DSC04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773238"/>
            <a:ext cx="3895725" cy="29225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/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3" descr="H:\фото для средней школы\DSC046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357563"/>
            <a:ext cx="4416425" cy="33115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/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18462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u="sng" smtClean="0">
                <a:solidFill>
                  <a:srgbClr val="9900CC"/>
                </a:solidFill>
                <a:latin typeface="Comic Sans MS" pitchFamily="66" charset="0"/>
              </a:rPr>
              <a:t>24 июня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был пятнадцатый день. Всех распределили прибираться по классам. А некоторые были на пришкольном участке и чистили пруд.                                                               </a:t>
            </a:r>
            <a:r>
              <a:rPr lang="ru-RU" sz="2000" b="1" u="sng" smtClean="0">
                <a:solidFill>
                  <a:srgbClr val="9900CC"/>
                </a:solidFill>
                <a:latin typeface="Comic Sans MS" pitchFamily="66" charset="0"/>
              </a:rPr>
              <a:t>25 июня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ребята работали на пришкольном участке, сажали цветы, поливали и прибирались в теплице. </a:t>
            </a:r>
          </a:p>
          <a:p>
            <a:pPr eaLnBrk="1" hangingPunct="1">
              <a:buFont typeface="Wingdings 2" pitchFamily="18" charset="2"/>
              <a:buNone/>
            </a:pPr>
            <a:endParaRPr lang="ru-RU" sz="2200" smtClean="0">
              <a:solidFill>
                <a:srgbClr val="9900CC"/>
              </a:solidFill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200" smtClean="0">
              <a:solidFill>
                <a:srgbClr val="9900CC"/>
              </a:solidFill>
              <a:latin typeface="Comic Sans MS" pitchFamily="66" charset="0"/>
            </a:endParaRPr>
          </a:p>
        </p:txBody>
      </p:sp>
      <p:pic>
        <p:nvPicPr>
          <p:cNvPr id="4" name="Picture 2" descr="C:\Documents and Settings\школа\Рабочий стол\Лагерь\P6250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700213"/>
            <a:ext cx="3529013" cy="26479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" name="Picture 3" descr="C:\Documents and Settings\школа\Рабочий стол\Лагерь\P6250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9625" y="1628775"/>
            <a:ext cx="3633788" cy="27193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4" descr="C:\Documents and Settings\школа\Рабочий стол\Лагерь\P62501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3889375"/>
            <a:ext cx="3797300" cy="2849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124700" cy="923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900" b="1" smtClean="0">
                <a:solidFill>
                  <a:srgbClr val="0000CC"/>
                </a:solidFill>
                <a:latin typeface="Comic Sans MS" pitchFamily="66" charset="0"/>
                <a:cs typeface="Trebuchet MS" pitchFamily="34" charset="0"/>
              </a:rPr>
              <a:t>Всех учеников в нашем лагере разделили на семь ульев:</a:t>
            </a:r>
            <a:r>
              <a:rPr lang="ru-RU" sz="2600" b="1" smtClean="0">
                <a:solidFill>
                  <a:srgbClr val="0000CC"/>
                </a:solidFill>
                <a:latin typeface="Comic Sans MS" pitchFamily="66" charset="0"/>
                <a:cs typeface="Trebuchet MS" pitchFamily="34" charset="0"/>
              </a:rPr>
              <a:t/>
            </a:r>
            <a:br>
              <a:rPr lang="ru-RU" sz="2600" b="1" smtClean="0">
                <a:solidFill>
                  <a:srgbClr val="0000CC"/>
                </a:solidFill>
                <a:latin typeface="Comic Sans MS" pitchFamily="66" charset="0"/>
                <a:cs typeface="Trebuchet MS" pitchFamily="34" charset="0"/>
              </a:rPr>
            </a:br>
            <a:endParaRPr lang="ru-RU" sz="2600" b="1" smtClean="0">
              <a:solidFill>
                <a:srgbClr val="0000CC"/>
              </a:solidFill>
              <a:latin typeface="Comic Sans MS" pitchFamily="66" charset="0"/>
              <a:cs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484313"/>
            <a:ext cx="4143375" cy="4572000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Первый улей – Эколог:	    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 1.  Климкович Наталья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 2.  Следова Алина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 3.  Пинчук Татьяна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 4.  Дубов Дмитрий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 5.  Якурнов Юрий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 6.  Волкова Юлия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000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Руководитель: Кабанова 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    Наталья Николаевна</a:t>
            </a:r>
          </a:p>
          <a:p>
            <a:pPr marL="578358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11638" y="1125538"/>
            <a:ext cx="4572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Второй улей – Рабочие пчёлки :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1.  Окунев Леонид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2.  Рыжих Сергей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3.  Хндзрцян Гор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4.  Проворова Кристина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5.  Гелашвили Вахтанг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6.  Шибаев Алексей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7.  Куимова Анна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endParaRPr lang="ru-RU" sz="2000">
              <a:solidFill>
                <a:srgbClr val="9900CC"/>
              </a:solidFill>
              <a:latin typeface="Comic Sans MS" pitchFamily="66" charset="0"/>
            </a:endParaRP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Руководитель: Субботина 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  Татьяна Борисовна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9826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9900CC"/>
                </a:solidFill>
                <a:latin typeface="Comic Sans MS" pitchFamily="66" charset="0"/>
              </a:rPr>
              <a:t>А так же красили колокольчики на пришкольной клумбе.</a:t>
            </a:r>
          </a:p>
          <a:p>
            <a:pPr eaLnBrk="1" hangingPunct="1">
              <a:buFont typeface="Wingdings 2" pitchFamily="18" charset="2"/>
              <a:buNone/>
            </a:pPr>
            <a:endParaRPr lang="ru-RU" sz="2200" smtClean="0">
              <a:latin typeface="Comic Sans MS" pitchFamily="66" charset="0"/>
            </a:endParaRPr>
          </a:p>
        </p:txBody>
      </p:sp>
      <p:pic>
        <p:nvPicPr>
          <p:cNvPr id="2051" name="Picture 3" descr="C:\Documents and Settings\школа\Рабочий стол\Лагерь\P6250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857250"/>
            <a:ext cx="4000500" cy="300037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2052" name="Picture 4" descr="C:\Documents and Settings\школа\Рабочий стол\Лагерь\P62501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857250"/>
            <a:ext cx="3967163" cy="297656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2053" name="Picture 5" descr="C:\Documents and Settings\школа\Рабочий стол\Лагерь\P62501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3857625"/>
            <a:ext cx="3703638" cy="27781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6969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u="sng" smtClean="0">
                <a:solidFill>
                  <a:srgbClr val="9900CC"/>
                </a:solidFill>
                <a:latin typeface="Comic Sans MS" pitchFamily="66" charset="0"/>
              </a:rPr>
              <a:t>26 и 27 июня 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все продолжали заниматься своей работой.</a:t>
            </a:r>
          </a:p>
        </p:txBody>
      </p:sp>
      <p:pic>
        <p:nvPicPr>
          <p:cNvPr id="5122" name="Picture 2" descr="H:\Новая папка\огород 2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981075"/>
            <a:ext cx="2663825" cy="26035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123" name="Picture 3" descr="H:\Новая папка\Фото сессия 1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981075"/>
            <a:ext cx="3470275" cy="26035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124" name="Picture 4" descr="I:\DCIM\100OLYMP\P626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751263"/>
            <a:ext cx="3552825" cy="26638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5125" name="Picture 5" descr="I:\DCIM\100OLYMP\P62600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716338"/>
            <a:ext cx="3556000" cy="26685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/>
          </a:extLst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857250" y="142875"/>
            <a:ext cx="7124700" cy="1643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u="sng" smtClean="0">
                <a:solidFill>
                  <a:srgbClr val="9900CC"/>
                </a:solidFill>
                <a:latin typeface="Comic Sans MS" pitchFamily="66" charset="0"/>
              </a:rPr>
              <a:t>28 июня 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был последний день лагеря. Начальник лагеря Груздева Ирина Александровна наградила нас за добросовестную работу.</a:t>
            </a:r>
            <a:endParaRPr lang="ru-RU" sz="2000" b="1" u="sng" smtClean="0">
              <a:solidFill>
                <a:srgbClr val="9900CC"/>
              </a:solidFill>
              <a:latin typeface="Comic Sans MS" pitchFamily="66" charset="0"/>
            </a:endParaRPr>
          </a:p>
        </p:txBody>
      </p:sp>
      <p:pic>
        <p:nvPicPr>
          <p:cNvPr id="48134" name="Picture 6" descr="D:\фото\Новая папка (3)\DSC02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4214813"/>
            <a:ext cx="3238500" cy="242887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48135" name="Picture 7" descr="D:\фото\Новая папка (3)\DSC022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4143375"/>
            <a:ext cx="3252787" cy="243998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4" descr="D:\фото\Новая папка (3)\DSC022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88" y="1500188"/>
            <a:ext cx="3143250" cy="2428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5" descr="D:\фото\Новая папка (3)\DSC022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1500188"/>
            <a:ext cx="3309937" cy="2414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692150"/>
            <a:ext cx="4430713" cy="45831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Третий улей – Разведчики: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1.  Якимов Вова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2.  Скобелев Иван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3.  Панасюк Андрей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4.  Ефимова Наталья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5.  Грибкова Ирина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6.  Фомичёв Евгений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000" dirty="0" smtClean="0">
              <a:solidFill>
                <a:srgbClr val="9900CC"/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Руководитель: Снурницина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 smtClean="0">
                <a:solidFill>
                  <a:srgbClr val="9900CC"/>
                </a:solidFill>
                <a:latin typeface="Comic Sans MS" pitchFamily="66" charset="0"/>
              </a:rPr>
              <a:t>      Людмила Ивановна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70350" y="549275"/>
            <a:ext cx="4572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Четвёртый улей – Богатыри: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1.  Бронштейн Михаил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2.  Козлов Андрей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3.  Козлов Никита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4.  Лукьянов Влад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endParaRPr lang="ru-RU" sz="2000">
              <a:solidFill>
                <a:srgbClr val="9900CC"/>
              </a:solidFill>
              <a:latin typeface="Comic Sans MS" pitchFamily="66" charset="0"/>
            </a:endParaRP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Руководитель: Бабурина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 Надежда Валерьевна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endParaRPr lang="ru-RU" sz="24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4032250" cy="450850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r>
              <a:rPr lang="ru-RU" sz="2000" b="1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Пятый улей – Пчёлки:</a:t>
            </a: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1.  </a:t>
            </a:r>
            <a:r>
              <a:rPr lang="ru-RU" sz="2100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Кудряшова Влада</a:t>
            </a: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r>
              <a:rPr lang="ru-RU" sz="2100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2.  Шепелёва Наташа</a:t>
            </a: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r>
              <a:rPr lang="ru-RU" sz="2100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3.  Смирнова Анастасия</a:t>
            </a: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r>
              <a:rPr lang="ru-RU" sz="2100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4.  Гангур Серафим</a:t>
            </a: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r>
              <a:rPr lang="ru-RU" sz="2100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5.  Виноградов Даниил</a:t>
            </a: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endParaRPr lang="ru-RU" sz="2100" smtClean="0">
              <a:solidFill>
                <a:srgbClr val="9900CC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r>
              <a:rPr lang="ru-RU" sz="2100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Руководитель: Тощакова </a:t>
            </a: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r>
              <a:rPr lang="ru-RU" sz="2100" smtClean="0">
                <a:solidFill>
                  <a:srgbClr val="99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Татьяна Васильевна</a:t>
            </a: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endParaRPr lang="ru-RU" sz="2100" smtClean="0">
              <a:solidFill>
                <a:srgbClr val="9900CC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ct val="0"/>
              </a:spcAft>
              <a:buFont typeface="Wingdings 2" pitchFamily="18" charset="2"/>
              <a:buNone/>
            </a:pPr>
            <a:endParaRPr lang="ru-RU" sz="2400" smtClean="0">
              <a:solidFill>
                <a:srgbClr val="9900CC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4427538" y="1052513"/>
            <a:ext cx="4572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Шестой улей – Нектар: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1.  Погонышева Екатерина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2.  Белехов Иван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3.  Кулёв Павел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4.  Слепнёва Екатерина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5.  Следова Ирина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6.  Николаев Александр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endParaRPr lang="ru-RU" sz="2000">
              <a:solidFill>
                <a:srgbClr val="9900CC"/>
              </a:solidFill>
              <a:latin typeface="Comic Sans MS" pitchFamily="66" charset="0"/>
            </a:endParaRP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Руководитель: Кокарева </a:t>
            </a:r>
          </a:p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     Елена Юрьевна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765175"/>
            <a:ext cx="4752975" cy="49672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Comic Sans MS" pitchFamily="66" charset="0"/>
              </a:rPr>
              <a:t> 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Седьмой улей – Сладкий мёд: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  1.  Моденов Андрей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  2.  Смирнова Дарья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  3.  Табашников Евгений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  4.  Тихомирова Анастасия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  5.  Шобылев Егор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  6.  Шорохова Анна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smtClean="0">
              <a:solidFill>
                <a:srgbClr val="9900CC"/>
              </a:solidFill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Руководитель: Шубина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  Виктория Валерьевна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Comic Sans MS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C:\Documents and Settings\школа\Рабочий стол\Лагерь\P6150270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313" y="214313"/>
            <a:ext cx="2857500" cy="2214562"/>
          </a:xfrm>
          <a:ln w="28575">
            <a:solidFill>
              <a:srgbClr val="0000CC"/>
            </a:solidFill>
          </a:ln>
        </p:spPr>
      </p:pic>
      <p:pic>
        <p:nvPicPr>
          <p:cNvPr id="5" name="Рисунок 4" descr="C:\Documents and Settings\школа\Рабочий стол\Лагерь\P61502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214313"/>
            <a:ext cx="3357563" cy="22860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школа\Рабочий стол\Лагерь\DSC021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4150" y="4206875"/>
            <a:ext cx="3086100" cy="24574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C:\Documents and Settings\школа\Рабочий стол\Лагерь\P61502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41950" y="4176713"/>
            <a:ext cx="3424238" cy="2428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школа\Рабочий стол\Лагерь\DSC0215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88" y="2214563"/>
            <a:ext cx="3286125" cy="23574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0"/>
            <a:ext cx="8229600" cy="2060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u="sng" smtClean="0">
                <a:solidFill>
                  <a:srgbClr val="9900CC"/>
                </a:solidFill>
                <a:latin typeface="Comic Sans MS" pitchFamily="66" charset="0"/>
              </a:rPr>
              <a:t>5 июня</a:t>
            </a:r>
            <a:r>
              <a:rPr lang="ru-RU" sz="2000" b="1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ru-RU" sz="2000" smtClean="0">
                <a:solidFill>
                  <a:srgbClr val="9900CC"/>
                </a:solidFill>
                <a:latin typeface="Comic Sans MS" pitchFamily="66" charset="0"/>
              </a:rPr>
              <a:t>был первый трудовой день. С утра ребята были веселые, бодрые и полны сил, но к концу рабочего дня все немного устали. В этот день ребята поливали, сажали цветы, носили ветки для закрытия цветов и делали грядки.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200" smtClean="0">
              <a:latin typeface="Comic Sans MS" pitchFamily="66" charset="0"/>
            </a:endParaRPr>
          </a:p>
        </p:txBody>
      </p:sp>
      <p:pic>
        <p:nvPicPr>
          <p:cNvPr id="1026" name="Picture 2" descr="H:\Новая папка\огород 1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44675"/>
            <a:ext cx="2881313" cy="33845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7" name="Picture 3" descr="H:\Новая папка\огород 2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997200"/>
            <a:ext cx="2879725" cy="335756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8" name="Picture 4" descr="H:\Новая папка\огород 2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91263" y="1458913"/>
            <a:ext cx="2852737" cy="33369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214313"/>
            <a:ext cx="7858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382588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Также в этот день наши ученики Евгений Табашников и  Алексей Шибаев ходили на акцию по ПДД.</a:t>
            </a:r>
          </a:p>
          <a:p>
            <a:pPr marL="447675" indent="-382588"/>
            <a:r>
              <a:rPr lang="ru-RU" sz="2000">
                <a:solidFill>
                  <a:srgbClr val="9900CC"/>
                </a:solidFill>
                <a:latin typeface="Comic Sans MS" pitchFamily="66" charset="0"/>
              </a:rPr>
              <a:t>Под руководством Гневной Надежды Николаевны наносили разметку на пешеходном переходе, для того чтобы все водители видели, что здесь могут внезапно появиться дети.</a:t>
            </a:r>
          </a:p>
        </p:txBody>
      </p:sp>
      <p:pic>
        <p:nvPicPr>
          <p:cNvPr id="8" name="Рисунок 7" descr="C:\Documents and Settings\школа\Рабочий стол\Лагерь\DSC021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844675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школа\Рабочий стол\Лагерь\DSC021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37200" y="1836738"/>
            <a:ext cx="34274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школа\Рабочий стол\Лагерь\DSC021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8175" y="3946525"/>
            <a:ext cx="4073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175" y="6524625"/>
            <a:ext cx="611188" cy="333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7QTD6YHHN6JS-260-362</_dlc_DocId>
    <_dlc_DocIdUrl xmlns="2e528b9c-c03d-45d3-a08f-6e77188430e0">
      <Url>http://www.eduportal44.ru/Sudislavl/Sud/islavl/_layouts/15/DocIdRedir.aspx?ID=7QTD6YHHN6JS-260-362</Url>
      <Description>7QTD6YHHN6JS-260-362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2B2DBD0BA5B0429AF3DB624F359032" ma:contentTypeVersion="2" ma:contentTypeDescription="Создание документа." ma:contentTypeScope="" ma:versionID="972f7b807a18f64cc24e8cc8e8b85f08">
  <xsd:schema xmlns:xsd="http://www.w3.org/2001/XMLSchema" xmlns:xs="http://www.w3.org/2001/XMLSchema" xmlns:p="http://schemas.microsoft.com/office/2006/metadata/properties" xmlns:ns2="2e528b9c-c03d-45d3-a08f-6e77188430e0" xmlns:ns3="de77d1ea-63ba-4693-a937-4cd4f4221022" targetNamespace="http://schemas.microsoft.com/office/2006/metadata/properties" ma:root="true" ma:fieldsID="b202f4cf165c90e4f7e4dcdb71fb53d9" ns2:_="" ns3:_="">
    <xsd:import namespace="2e528b9c-c03d-45d3-a08f-6e77188430e0"/>
    <xsd:import namespace="de77d1ea-63ba-4693-a937-4cd4f4221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7d1ea-63ba-4693-a937-4cd4f4221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B26D3B1-EF04-4824-A918-659F0082C45D}"/>
</file>

<file path=customXml/itemProps2.xml><?xml version="1.0" encoding="utf-8"?>
<ds:datastoreItem xmlns:ds="http://schemas.openxmlformats.org/officeDocument/2006/customXml" ds:itemID="{7588B061-57E3-4B8C-91B6-0A50AF22B17A}"/>
</file>

<file path=customXml/itemProps3.xml><?xml version="1.0" encoding="utf-8"?>
<ds:datastoreItem xmlns:ds="http://schemas.openxmlformats.org/officeDocument/2006/customXml" ds:itemID="{ACB25273-47A9-4B11-957B-8C676D60F835}"/>
</file>

<file path=customXml/itemProps4.xml><?xml version="1.0" encoding="utf-8"?>
<ds:datastoreItem xmlns:ds="http://schemas.openxmlformats.org/officeDocument/2006/customXml" ds:itemID="{ABAB7265-9BE8-40B2-98F2-22B82B5954A5}"/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496</TotalTime>
  <Words>884</Words>
  <Application>Microsoft Office PowerPoint</Application>
  <PresentationFormat>Экран (4:3)</PresentationFormat>
  <Paragraphs>146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Spring</vt:lpstr>
      <vt:lpstr>Трудовой лагерь «Озорная пасека»</vt:lpstr>
      <vt:lpstr>Слайд 2</vt:lpstr>
      <vt:lpstr>Всех учеников в нашем лагере разделили на семь ульев: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Трудовой лагерь</dc:title>
  <dc:creator>школа</dc:creator>
  <cp:lastModifiedBy>USER</cp:lastModifiedBy>
  <cp:revision>64</cp:revision>
  <dcterms:created xsi:type="dcterms:W3CDTF">2013-06-18T06:31:39Z</dcterms:created>
  <dcterms:modified xsi:type="dcterms:W3CDTF">2014-03-06T10:15:16Z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0x0101004E2B2DBD0BA5B0429AF3DB624F359032</vt:lpwstr>
  </property>
  <property fmtid="{D5CDD505-2E9C-101B-9397-08002B2CF9AE}" pid="3" name="_dlc_DocIdItemGuid">
    <vt:lpwstr>1126a7fa-56c0-40e4-a378-52f6741b4eb0</vt:lpwstr>
  </property>
</Properties>
</file>