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79" r:id="rId25"/>
    <p:sldId id="285" r:id="rId26"/>
    <p:sldId id="286" r:id="rId27"/>
    <p:sldId id="287" r:id="rId28"/>
    <p:sldId id="288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161/134091466.b9/0_c7d70_163118a4_S" TargetMode="External"/><Relationship Id="rId13" Type="http://schemas.openxmlformats.org/officeDocument/2006/relationships/hyperlink" Target="http://didaktor.ru/kak-vypolnit-priyom-sorbonka/" TargetMode="External"/><Relationship Id="rId3" Type="http://schemas.openxmlformats.org/officeDocument/2006/relationships/hyperlink" Target="http://img-fotki.yandex.ru/get/9895/134091466.118/0_de077_3370c17b_S" TargetMode="External"/><Relationship Id="rId7" Type="http://schemas.openxmlformats.org/officeDocument/2006/relationships/hyperlink" Target="http://img-fotki.yandex.ru/get/9349/134091466.b9/0_c7d6b_5aa14a30_S" TargetMode="External"/><Relationship Id="rId12" Type="http://schemas.openxmlformats.org/officeDocument/2006/relationships/hyperlink" Target="http://zanimatika.narod.ru/DetKniga9.htm" TargetMode="External"/><Relationship Id="rId2" Type="http://schemas.openxmlformats.org/officeDocument/2006/relationships/hyperlink" Target="http://img-fotki.yandex.ru/get/9836/134091466.118/0_de01f_ff3757d5_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juul.borsatoweblog.nl/upload/291/291_vb3x4zsmgfz.gif" TargetMode="External"/><Relationship Id="rId11" Type="http://schemas.openxmlformats.org/officeDocument/2006/relationships/hyperlink" Target="http://stal-nevsky.ru/wp-content/uploads/2013/06/p1-235x300.jpg" TargetMode="External"/><Relationship Id="rId5" Type="http://schemas.openxmlformats.org/officeDocument/2006/relationships/hyperlink" Target="http://img-fotki.yandex.ru/get/9166/134091466.b9/0_c7c64_90f1f554_S" TargetMode="External"/><Relationship Id="rId10" Type="http://schemas.openxmlformats.org/officeDocument/2006/relationships/hyperlink" Target="http://skyclipart.ru/uploads/posts/2011-03/1299900677_prevyu1.jpg" TargetMode="External"/><Relationship Id="rId4" Type="http://schemas.openxmlformats.org/officeDocument/2006/relationships/hyperlink" Target="http://img-fotki.yandex.ru/get/9808/134091466.118/0_de08a_21b72299_S" TargetMode="External"/><Relationship Id="rId9" Type="http://schemas.openxmlformats.org/officeDocument/2006/relationships/hyperlink" Target="http://img3.proshkolu.ru/content/media/pic/std/3000000/2346000/2345859-0ba478e115b911a5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17.xml"/><Relationship Id="rId7" Type="http://schemas.openxmlformats.org/officeDocument/2006/relationships/slide" Target="slide2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19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00034" y="0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5929330"/>
            <a:ext cx="578647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8283318" cy="17851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«Сказки А. С. Пушкина»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учащихся 1-4 классов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p1-235x300.jpg"/>
          <p:cNvPicPr>
            <a:picLocks noChangeAspect="1"/>
          </p:cNvPicPr>
          <p:nvPr/>
        </p:nvPicPr>
        <p:blipFill>
          <a:blip r:embed="rId2" cstate="print"/>
          <a:srcRect l="6383" t="5000" r="7446" b="4999"/>
          <a:stretch>
            <a:fillRect/>
          </a:stretch>
        </p:blipFill>
        <p:spPr>
          <a:xfrm>
            <a:off x="3357554" y="785794"/>
            <a:ext cx="2428892" cy="3238523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Ветер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помог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Елисею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найти невесту?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Солнцу, Месяцу, Ветру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кому обращался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поисках?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Соколко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 богатырей была собака. А какая у неё была кличка?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 сорок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теремов получил в приданое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сестёр-завистниц было у жены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Сестрой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Кем приходится ткачиха молодой жене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Князь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титул был у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Салтанович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Какое отчество у князя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один аршин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Какого роста родился сын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Мудрец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подарил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Каждый игрок выбирает категорию и вопрос с ценой ответа. Проверить себя можно, нажав на карточку с вопросом.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спицу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 было велено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посадить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было сыновей у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 дней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дней пировали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Шамаханская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царица и царь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просьб было у мудреца-звездочёта к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три щелчка по 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какую плату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попа?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четверых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ел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Какую кашу любил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семерых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Трёх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Скольких работников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«сэкономил» попу?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850112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http://img-fotki.yandex.ru/get/9836/134091466.118/0_de01f_ff3757d5_S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Старик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http://img-fotki.yandex.ru/get/9895/134091466.118/0_de077_3370c17b_S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Золотая рыбка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http://img-fotki.yandex.ru/get/9808/134091466.118/0_de08a_21b72299_S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Елисей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http://img-fotki.yandex.ru/get/9166/134091466.b9/0_c7c64_90f1f554_S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Ветер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http://juul.borsatoweblog.nl/upload/291/291_vb3x4zsmgfz.gif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http://img-fotki.yandex.ru/get/9349/134091466.b9/0_c7d6b_5aa14a30_S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Царевна-лебедь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http://img-fotki.yandex.ru/get/9161/134091466.b9/0_c7d70_163118a4_S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Бесёнок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http://img3.proshkolu.ru/content/media/pic/std/3000000/2346000/2345859-0ba478e115b911a5.png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Царь с царицей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http://skyclipart.ru/uploads/posts/2011-03/1299900677_prevyu1.jpg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Портрет писателя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http://stal-nevsky.ru/wp-content/uploads/2013/06/p1-235x300.jpg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Викторина «Сказки Пушкина»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http://zanimatika.narod.ru/DetKniga9.htm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выполнить приём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http://didaktor.ru/kak-vypolnit-priyom-sorbonka/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авторам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отрисовок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Soloveika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Ёлочка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286776" y="6000768"/>
            <a:ext cx="571504" cy="571504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5720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мёртвой царевне и о семи богатырях"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5500702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"Сказка о 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5720" y="4214818"/>
            <a:ext cx="3929090" cy="1143008"/>
            <a:chOff x="285720" y="4214818"/>
            <a:chExt cx="3929090" cy="1143008"/>
          </a:xfrm>
        </p:grpSpPr>
        <p:sp>
          <p:nvSpPr>
            <p:cNvPr id="53" name="Блок-схема: альтернативный процесс 52"/>
            <p:cNvSpPr/>
            <p:nvPr/>
          </p:nvSpPr>
          <p:spPr>
            <a:xfrm>
              <a:off x="285720" y="4214818"/>
              <a:ext cx="3929090" cy="1143008"/>
            </a:xfrm>
            <a:prstGeom prst="flowChartAlternateProcess">
              <a:avLst/>
            </a:prstGeom>
            <a:solidFill>
              <a:srgbClr val="FFFFB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34" y="4357694"/>
              <a:ext cx="3429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царе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...»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1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альтернативный процесс 74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4286248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лок-схема: альтернативный процесс 75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5233901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6181553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7129206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лок-схема: альтернативный процесс 78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8108419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28638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8624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4942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215074" y="1857364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4376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43900" y="1857364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286248" y="3143248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86380" y="3143248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215074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43768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43900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28624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14942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43636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4376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72462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28624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8638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215074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4376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4390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28624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814390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6215074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714376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Тридцать три года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лет рыбачил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Неводом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рыболовной снастью ловил рыбу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Четыре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желаний старухи исполнила золотая рыбка?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раз за всю сказку ходил старик на берег моря?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 недели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времени старуха была царицей?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тереме у скольких богатырей гостила царевна?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1D24048E9DCB74EB457E6DE533A883E" ma:contentTypeVersion="0" ma:contentTypeDescription="Создание документа." ma:contentTypeScope="" ma:versionID="3181fec90605f7461aea35030905d1ce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43fac9d1b32daa4ddda252b860e50d62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7QTD6YHHN6JS-815-1019</_dlc_DocId>
    <_dlc_DocIdUrl xmlns="2e528b9c-c03d-45d3-a08f-6e77188430e0">
      <Url>http://www.eduportal44.ru/Sudislavl/Raslovo/_layouts/15/DocIdRedir.aspx?ID=7QTD6YHHN6JS-815-1019</Url>
      <Description>7QTD6YHHN6JS-815-1019</Description>
    </_dlc_DocIdUrl>
  </documentManagement>
</p:properties>
</file>

<file path=customXml/itemProps1.xml><?xml version="1.0" encoding="utf-8"?>
<ds:datastoreItem xmlns:ds="http://schemas.openxmlformats.org/officeDocument/2006/customXml" ds:itemID="{7D8B8EF8-AC50-4026-AD53-D88F56A8E7F2}"/>
</file>

<file path=customXml/itemProps2.xml><?xml version="1.0" encoding="utf-8"?>
<ds:datastoreItem xmlns:ds="http://schemas.openxmlformats.org/officeDocument/2006/customXml" ds:itemID="{96A13783-07EE-44D3-AE29-1419354A5672}"/>
</file>

<file path=customXml/itemProps3.xml><?xml version="1.0" encoding="utf-8"?>
<ds:datastoreItem xmlns:ds="http://schemas.openxmlformats.org/officeDocument/2006/customXml" ds:itemID="{012D5D6B-E054-4363-B088-EFCD1DA5D564}"/>
</file>

<file path=customXml/itemProps4.xml><?xml version="1.0" encoding="utf-8"?>
<ds:datastoreItem xmlns:ds="http://schemas.openxmlformats.org/officeDocument/2006/customXml" ds:itemID="{8EA47E5A-A2C0-4582-82F1-28E491C15F26}"/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673</Words>
  <Application>Microsoft Office PowerPoint</Application>
  <PresentationFormat>Экран (4:3)</PresentationFormat>
  <Paragraphs>164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16</cp:revision>
  <dcterms:created xsi:type="dcterms:W3CDTF">2014-06-10T16:36:55Z</dcterms:created>
  <dcterms:modified xsi:type="dcterms:W3CDTF">2023-06-21T16:25:19Z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0x01010091D24048E9DCB74EB457E6DE533A883E</vt:lpwstr>
  </property>
  <property fmtid="{D5CDD505-2E9C-101B-9397-08002B2CF9AE}" pid="3" name="_dlc_DocIdItemGuid">
    <vt:lpwstr>179b4c49-d82b-45f0-bd05-68448d323095</vt:lpwstr>
  </property>
</Properties>
</file>