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7QTD6YHHN6JS-643-260</_dlc_DocId>
    <_dlc_DocIdUrl xmlns="2e528b9c-c03d-45d3-a08f-6e77188430e0">
      <Url>http://www.eduportal44.ru/Sudislavl/Oschool/1/_layouts/15/DocIdRedir.aspx?ID=7QTD6YHHN6JS-643-260</Url>
      <Description>7QTD6YHHN6JS-643-260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3AD3CD9FCE1F45A14C8494F4F860C8" ma:contentTypeVersion="0" ma:contentTypeDescription="Создание документа." ma:contentTypeScope="" ma:versionID="4875ec0fb7dc30109226f5308e4133af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B1E77-EE42-4C01-ADCC-BE47907ADD74}"/>
</file>

<file path=customXml/itemProps2.xml><?xml version="1.0" encoding="utf-8"?>
<ds:datastoreItem xmlns:ds="http://schemas.openxmlformats.org/officeDocument/2006/customXml" ds:itemID="{ED5CB839-0AEE-4582-8863-F627A86AD6D3}"/>
</file>

<file path=customXml/itemProps3.xml><?xml version="1.0" encoding="utf-8"?>
<ds:datastoreItem xmlns:ds="http://schemas.openxmlformats.org/officeDocument/2006/customXml" ds:itemID="{6147B2A0-9B98-4C66-987A-E7EDFFC4CB0F}"/>
</file>

<file path=customXml/itemProps4.xml><?xml version="1.0" encoding="utf-8"?>
<ds:datastoreItem xmlns:ds="http://schemas.openxmlformats.org/officeDocument/2006/customXml" ds:itemID="{2484A883-2B30-45C7-BEAA-90EE2DD8B8FD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71bd2c88-cd61-4921-9b84-76dd33a58dd9</vt:lpwstr>
  </property>
  <property fmtid="{D5CDD505-2E9C-101B-9397-08002B2CF9AE}" pid="3" name="ContentTypeId">
    <vt:lpwstr>0x010100963AD3CD9FCE1F45A14C8494F4F860C8</vt:lpwstr>
  </property>
</Properties>
</file>