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D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33" autoAdjust="0"/>
  </p:normalViewPr>
  <p:slideViewPr>
    <p:cSldViewPr>
      <p:cViewPr>
        <p:scale>
          <a:sx n="77" d="100"/>
          <a:sy n="77" d="100"/>
        </p:scale>
        <p:origin x="-9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67113-A157-4959-9831-0A75C67392BE}" type="datetimeFigureOut">
              <a:rPr lang="ru-RU" smtClean="0"/>
              <a:t>30.10.2019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4D6AA-2377-414E-A02D-A5617235E3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81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Дорогие</a:t>
            </a:r>
            <a:r>
              <a:rPr lang="ru-RU" baseline="0" dirty="0" smtClean="0"/>
              <a:t> ребята, сегодня мы повторим правила поведения на дороге.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6AA-2377-414E-A02D-A5617235E3F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79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светофор</a:t>
            </a:r>
            <a:r>
              <a:rPr lang="ru-RU" baseline="0" dirty="0" smtClean="0"/>
              <a:t> – он регулирует движение пешеходов и транспорта на дороге. </a:t>
            </a:r>
          </a:p>
          <a:p>
            <a:r>
              <a:rPr lang="ru-RU" dirty="0" smtClean="0"/>
              <a:t>Светофор:</a:t>
            </a:r>
          </a:p>
          <a:p>
            <a:r>
              <a:rPr lang="ru-RU" dirty="0" smtClean="0"/>
              <a:t>Должен каждый знать шофер,</a:t>
            </a:r>
          </a:p>
          <a:p>
            <a:r>
              <a:rPr lang="ru-RU" dirty="0" smtClean="0"/>
              <a:t>Что главней всех светофор:</a:t>
            </a:r>
          </a:p>
          <a:p>
            <a:r>
              <a:rPr lang="ru-RU" dirty="0" smtClean="0"/>
              <a:t>Если смотрит красным глазом,</a:t>
            </a:r>
          </a:p>
          <a:p>
            <a:r>
              <a:rPr lang="ru-RU" dirty="0" smtClean="0"/>
              <a:t>Останавливайся сразу.</a:t>
            </a:r>
          </a:p>
          <a:p>
            <a:r>
              <a:rPr lang="ru-RU" dirty="0" smtClean="0"/>
              <a:t>Если вспыхнет желтый глаз,</a:t>
            </a:r>
          </a:p>
          <a:p>
            <a:r>
              <a:rPr lang="ru-RU" dirty="0" smtClean="0"/>
              <a:t>Жди, он сменится сейчас.</a:t>
            </a:r>
          </a:p>
          <a:p>
            <a:r>
              <a:rPr lang="ru-RU" dirty="0" smtClean="0"/>
              <a:t>А зеленый глаз зажжет –</a:t>
            </a:r>
          </a:p>
          <a:p>
            <a:r>
              <a:rPr lang="ru-RU" dirty="0" smtClean="0"/>
              <a:t>Смело поезжай вперед!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6AA-2377-414E-A02D-A5617235E3F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87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6AA-2377-414E-A02D-A5617235E3F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13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наземный переход,</a:t>
            </a:r>
          </a:p>
          <a:p>
            <a:r>
              <a:rPr lang="ru-RU" dirty="0" smtClean="0"/>
              <a:t>Ходит целый день народ.</a:t>
            </a:r>
          </a:p>
          <a:p>
            <a:r>
              <a:rPr lang="ru-RU" dirty="0" smtClean="0"/>
              <a:t>Ты, водитель, не грусти,</a:t>
            </a:r>
          </a:p>
          <a:p>
            <a:r>
              <a:rPr lang="ru-RU" dirty="0" smtClean="0"/>
              <a:t>Пешехода пропусти!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6AA-2377-414E-A02D-A5617235E3F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52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Знает каждый пешеход</a:t>
            </a:r>
          </a:p>
          <a:p>
            <a:r>
              <a:rPr lang="ru-RU" dirty="0" smtClean="0"/>
              <a:t>Про подземный этот ход.</a:t>
            </a:r>
          </a:p>
          <a:p>
            <a:r>
              <a:rPr lang="ru-RU" dirty="0" smtClean="0"/>
              <a:t>Город он не украшает,</a:t>
            </a:r>
          </a:p>
          <a:p>
            <a:r>
              <a:rPr lang="ru-RU" dirty="0" smtClean="0"/>
              <a:t>Но машинам не мешает!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6AA-2377-414E-A02D-A5617235E3F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00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это, ребята, надземный переход.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6AA-2377-414E-A02D-A5617235E3F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21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Футбол – хорошая игра</a:t>
            </a:r>
          </a:p>
          <a:p>
            <a:r>
              <a:rPr lang="ru-RU" dirty="0" smtClean="0"/>
              <a:t>Пусть каждый тренируется</a:t>
            </a:r>
          </a:p>
          <a:p>
            <a:r>
              <a:rPr lang="ru-RU" dirty="0" smtClean="0"/>
              <a:t>На стадионах, во дворах,</a:t>
            </a:r>
          </a:p>
          <a:p>
            <a:r>
              <a:rPr lang="ru-RU" dirty="0" smtClean="0"/>
              <a:t>Но только не на улицах.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4D6AA-2377-414E-A02D-A5617235E3F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25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BB33C1-7ACB-4E44-B258-B943AE7BDB85}" type="datetimeFigureOut">
              <a:rPr lang="ru-RU" smtClean="0"/>
              <a:pPr/>
              <a:t>30.10.2019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D66606-9EDD-4F12-9A41-F7A8484D66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ДОРОГА\img7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6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1484784"/>
            <a:ext cx="66247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Минутка безопасности</a:t>
            </a:r>
          </a:p>
          <a:p>
            <a:pPr algn="ctr"/>
            <a:endParaRPr lang="ru-RU" sz="40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4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Безопасность </a:t>
            </a:r>
            <a:r>
              <a:rPr lang="ru-RU" sz="44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</a:t>
            </a:r>
            <a:r>
              <a:rPr lang="ru-RU" sz="4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дороге</a:t>
            </a:r>
          </a:p>
          <a:p>
            <a:r>
              <a:rPr lang="ru-RU" sz="44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</a:t>
            </a:r>
          </a:p>
          <a:p>
            <a:r>
              <a:rPr lang="ru-RU" sz="2000" dirty="0" smtClean="0">
                <a:solidFill>
                  <a:srgbClr val="00B050"/>
                </a:solidFill>
                <a:latin typeface="+mj-lt"/>
              </a:rPr>
              <a:t>              </a:t>
            </a:r>
          </a:p>
          <a:p>
            <a:endParaRPr lang="ru-RU" sz="2000" dirty="0">
              <a:solidFill>
                <a:srgbClr val="00B050"/>
              </a:solidFill>
              <a:latin typeface="+mj-lt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+mj-lt"/>
              </a:rPr>
              <a:t>                Автор: Чекодаева Светлана Леонидовна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  <p:sndAc>
          <p:stSnd>
            <p:snd r:embed="rId3" name="chimes.wav"/>
          </p:stSnd>
        </p:sndAc>
      </p:transition>
    </mc:Choice>
    <mc:Fallback xmlns="">
      <p:transition spd="slow">
        <p:wip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Напомни родителям,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что бы они пристегнулись и пристегнули тебя!!!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399644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39604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12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12511" cy="1505104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Светофор – </a:t>
            </a:r>
            <a:r>
              <a:rPr lang="ru-RU" sz="4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главный помощник</a:t>
            </a:r>
            <a:endParaRPr lang="ru-RU" sz="44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3211"/>
            <a:ext cx="2017245" cy="2521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432048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72" flipH="1">
            <a:off x="5638355" y="4282333"/>
            <a:ext cx="2141218" cy="2069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0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laser.wav"/>
          </p:stSnd>
        </p:sndAc>
      </p:transition>
    </mc:Choice>
    <mc:Fallback xmlns="">
      <p:transition spd="slow">
        <p:circl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104456" cy="472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50976"/>
            <a:ext cx="8179311" cy="189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горит красный сигнал светофора – надо остановиться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3879" y="1152952"/>
            <a:ext cx="3173934" cy="3068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43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82730" cy="493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640960" cy="1433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Желтый сигнал светофора говорит о том, что пора приготовиться</a:t>
            </a:r>
            <a:endParaRPr lang="ru-RU" sz="36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10" y="980728"/>
            <a:ext cx="320311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42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7694241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зеленый сигнал светофора можно переходить дорогу</a:t>
            </a:r>
            <a:endParaRPr lang="ru-RU" sz="360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4388891" cy="505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0155" y="692696"/>
            <a:ext cx="3223622" cy="311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0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Второй наш помощник –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пешеходный переход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7704856" cy="3916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28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597" y="404664"/>
            <a:ext cx="7978293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Подземный переход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 b="23852"/>
          <a:stretch/>
        </p:blipFill>
        <p:spPr>
          <a:xfrm>
            <a:off x="355138" y="2173503"/>
            <a:ext cx="3024336" cy="3015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adrem.ru/wp-content/uploads/2018/09/IMG_65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518457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9" y="333375"/>
            <a:ext cx="6840759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Надземный переход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/>
          <a:stretch/>
        </p:blipFill>
        <p:spPr>
          <a:xfrm>
            <a:off x="3604027" y="1988840"/>
            <a:ext cx="5188556" cy="405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ds05.infourok.ru/uploads/ex/086a/00033cb9-e18fa105/hello_html_m6e5d86d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4653" r="11134" b="9402"/>
          <a:stretch/>
        </p:blipFill>
        <p:spPr bwMode="auto">
          <a:xfrm>
            <a:off x="539552" y="2564904"/>
            <a:ext cx="3064475" cy="31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Важно знать! 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Рядом с дорогой играть нельзя!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6264696" cy="4194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94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drumroll.wav"/>
          </p:stSnd>
        </p:sndAc>
      </p:transition>
    </mc:Choice>
    <mc:Fallback xmlns="">
      <p:transition spd="slow">
        <p:checker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7QTD6YHHN6JS-620-450</_dlc_DocId>
    <_dlc_DocIdUrl xmlns="2e528b9c-c03d-45d3-a08f-6e77188430e0">
      <Url>http://www.eduportal44.ru/Sudislavl/DDT/1/_layouts/15/DocIdRedir.aspx?ID=7QTD6YHHN6JS-620-450</Url>
      <Description>7QTD6YHHN6JS-620-450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EC435A5D733D74F969BDF92EA33BB8A" ma:contentTypeVersion="0" ma:contentTypeDescription="Создание документа." ma:contentTypeScope="" ma:versionID="fd59045ab1ce9f24e39eee42bdd45dc9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43fac9d1b32daa4ddda252b860e50d62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31BAFC-04C7-4626-868E-0EA63D9119BD}"/>
</file>

<file path=customXml/itemProps2.xml><?xml version="1.0" encoding="utf-8"?>
<ds:datastoreItem xmlns:ds="http://schemas.openxmlformats.org/officeDocument/2006/customXml" ds:itemID="{870463EA-E87B-45EC-A1BD-F78879FBFEBC}"/>
</file>

<file path=customXml/itemProps3.xml><?xml version="1.0" encoding="utf-8"?>
<ds:datastoreItem xmlns:ds="http://schemas.openxmlformats.org/officeDocument/2006/customXml" ds:itemID="{D39710CE-56E6-4671-916C-0F1904B4851D}"/>
</file>

<file path=customXml/itemProps4.xml><?xml version="1.0" encoding="utf-8"?>
<ds:datastoreItem xmlns:ds="http://schemas.openxmlformats.org/officeDocument/2006/customXml" ds:itemID="{AF0E8E3D-48B7-437F-8CEB-86B9B03251F7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326</TotalTime>
  <Words>193</Words>
  <Application>Microsoft Office PowerPoint</Application>
  <PresentationFormat>Экран (4:3)</PresentationFormat>
  <Paragraphs>47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Светофор – наш главный помощник</vt:lpstr>
      <vt:lpstr>Когда горит красный сигнал светофора – надо остановиться</vt:lpstr>
      <vt:lpstr>Желтый сигнал светофора говорит о том, что пора приготовиться</vt:lpstr>
      <vt:lpstr>На зеленый сигнал светофора можно переходить дорогу</vt:lpstr>
      <vt:lpstr>Второй наш помощник – пешеходный переход</vt:lpstr>
      <vt:lpstr>Подземный переход</vt:lpstr>
      <vt:lpstr>Надземный переход</vt:lpstr>
      <vt:lpstr>Важно знать!  Рядом с дорогой играть нельзя!</vt:lpstr>
      <vt:lpstr>Напомни родителям,  что бы они пристегнулись и пристегнули тебя!!!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Пользователь</cp:lastModifiedBy>
  <cp:revision>29</cp:revision>
  <dcterms:created xsi:type="dcterms:W3CDTF">2013-10-20T06:00:36Z</dcterms:created>
  <dcterms:modified xsi:type="dcterms:W3CDTF">2019-10-30T08:50:53Z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0x0101000EC435A5D733D74F969BDF92EA33BB8A</vt:lpwstr>
  </property>
  <property fmtid="{D5CDD505-2E9C-101B-9397-08002B2CF9AE}" pid="3" name="_dlc_DocIdItemGuid">
    <vt:lpwstr>4cc27c8e-2571-4c8d-9e93-b84458a2e820</vt:lpwstr>
  </property>
</Properties>
</file>