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70" r:id="rId15"/>
    <p:sldId id="271" r:id="rId16"/>
    <p:sldId id="269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1" autoAdjust="0"/>
  </p:normalViewPr>
  <p:slideViewPr>
    <p:cSldViewPr>
      <p:cViewPr varScale="1">
        <p:scale>
          <a:sx n="60" d="100"/>
          <a:sy n="60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2C8-4BAB-49F2-8D5A-6E259B5E6DA6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7AD92-28FE-4095-9623-C7A8C4186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4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EFCAE5-D48F-46A2-B97F-5CF2A9D6E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" y="11669"/>
            <a:ext cx="1879698" cy="212118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96752"/>
            <a:ext cx="7147520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Взаимодействие учителя-логопеда и педагога-психолога ДОУ в комплексной работе  с детьми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000108"/>
            <a:ext cx="31740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2400" dirty="0"/>
          </a:p>
          <a:p>
            <a:pPr algn="r"/>
            <a:endParaRPr lang="ru-RU" sz="2400" dirty="0"/>
          </a:p>
          <a:p>
            <a:r>
              <a:rPr lang="ru-RU" sz="2400" dirty="0"/>
              <a:t>Подготовили:</a:t>
            </a:r>
            <a:br>
              <a:rPr lang="ru-RU" sz="2400" dirty="0"/>
            </a:br>
            <a:r>
              <a:rPr lang="ru-RU" sz="2400" dirty="0"/>
              <a:t>учитель-логопед</a:t>
            </a:r>
            <a:br>
              <a:rPr lang="ru-RU" sz="2400" dirty="0"/>
            </a:br>
            <a:r>
              <a:rPr lang="ru-RU" sz="2400" dirty="0"/>
              <a:t> Ульянова О.В.</a:t>
            </a:r>
          </a:p>
          <a:p>
            <a:r>
              <a:rPr lang="ru-RU" sz="2400" dirty="0"/>
              <a:t>Педагог-психолог Воздвиженская Е.А.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0" y="3356992"/>
            <a:ext cx="4905375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371D1E-22A6-49DA-BEFF-115EA746CB0F}"/>
              </a:ext>
            </a:extLst>
          </p:cNvPr>
          <p:cNvSpPr/>
          <p:nvPr/>
        </p:nvSpPr>
        <p:spPr>
          <a:xfrm>
            <a:off x="1929348" y="188640"/>
            <a:ext cx="6675100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«Берёзка»</a:t>
            </a:r>
          </a:p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ru-RU" sz="1200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Судиславского муниципального района Костромской области</a:t>
            </a:r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</a:p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157860 Костромская область </a:t>
            </a:r>
            <a:r>
              <a:rPr lang="ru-RU" sz="1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п.Судиславль</a:t>
            </a:r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д.19 «А»</a:t>
            </a:r>
          </a:p>
          <a:p>
            <a:pPr algn="ctr"/>
            <a:r>
              <a:rPr lang="ru-RU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.(49433) 9-71-65</a:t>
            </a:r>
            <a:r>
              <a:rPr lang="en-US" sz="1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bereska.sudislavl@yandex.ru</a:t>
            </a:r>
            <a:endParaRPr lang="ru-RU" sz="1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8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Коррекционные занятия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Задачи коррекционной работы, проводимой логопедом и психологом  тесно взаимосвязаны и решаются в рамках целостного подхода к воспитанию и развитию психической деятельности ребенка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0A4D5-0FD0-4837-BCDC-4D5B3DC19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062651" cy="304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685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8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Развитие мелкой и общей  моторики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752B9-D917-427F-AD58-CD117A5E0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323861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56B95F-6AEA-46C8-8212-1E7F14A83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81" y="1329902"/>
            <a:ext cx="3442854" cy="2582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E603A-F406-4293-8D2D-E00CCB1CF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54153"/>
            <a:ext cx="3442854" cy="2582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95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0648"/>
            <a:ext cx="5393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Игры для развития мелкой моторики 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словарного запаса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CFBAF-0094-4082-A2C1-4ACB12FFC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988840"/>
            <a:ext cx="499255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12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438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3605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Формирование тактильных ощущений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A93E9F-A45D-45F0-974F-77F833624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56300" b="1607"/>
          <a:stretch/>
        </p:blipFill>
        <p:spPr>
          <a:xfrm>
            <a:off x="5364088" y="1343992"/>
            <a:ext cx="3096344" cy="547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337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53" y="2338536"/>
            <a:ext cx="2316163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300727" cy="185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723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Самомассаж лицевых мышц 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Развитие мимической мускулатуры </a:t>
            </a:r>
          </a:p>
        </p:txBody>
      </p:sp>
    </p:spTree>
    <p:extLst>
      <p:ext uri="{BB962C8B-B14F-4D97-AF65-F5344CB8AC3E}">
        <p14:creationId xmlns:p14="http://schemas.microsoft.com/office/powerpoint/2010/main" val="357310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Подвижные игры с детьми с детьми с дефицитом внимания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735EE-570C-43EC-BB5E-5FFA35F79325}"/>
              </a:ext>
            </a:extLst>
          </p:cNvPr>
          <p:cNvSpPr txBox="1"/>
          <p:nvPr/>
        </p:nvSpPr>
        <p:spPr>
          <a:xfrm>
            <a:off x="971600" y="119675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Игры для формирование высших психических функций на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логопедических занятиях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C55CAD-7B76-4DE9-B391-E62FFDE55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81435"/>
            <a:ext cx="4211960" cy="315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69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Песочная терапия на занятиях  педагога-психолога с детьми с  нарушениями эмоционально-волевой сферы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172FC-99AE-47ED-8766-AA69D72D6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556792"/>
            <a:ext cx="3983083" cy="298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3B29D9-4B63-478C-B7E2-76541C424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3884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93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4460"/>
            <a:ext cx="3111810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9811" y="476672"/>
            <a:ext cx="574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Иры для расширения словарного запаса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занятиях с педагогом-психологом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27255-D1C1-4353-A344-C635DBB62D93}"/>
              </a:ext>
            </a:extLst>
          </p:cNvPr>
          <p:cNvSpPr txBox="1"/>
          <p:nvPr/>
        </p:nvSpPr>
        <p:spPr>
          <a:xfrm>
            <a:off x="3203848" y="6150495"/>
            <a:ext cx="570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Игры для снятия мышечного напряжения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DA83EDA-9B75-4D6C-B59F-4C28E0BAD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53718"/>
            <a:ext cx="4041775" cy="227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70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84558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Взаимодействие психолога и логопеда способствует:</a:t>
            </a:r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 эффективным, качественным изменениям в речевом развитии детей,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формированию  их психических познавательных процессов,</a:t>
            </a:r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Повышению профессиональной компетентности  педагогов и родителей в области коррекционной педагогики.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0"/>
            <a:ext cx="247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Вывод</a:t>
            </a:r>
            <a:r>
              <a:rPr lang="ru-RU" dirty="0"/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26693" b="37221"/>
          <a:stretch/>
        </p:blipFill>
        <p:spPr bwMode="auto">
          <a:xfrm>
            <a:off x="7020272" y="4932942"/>
            <a:ext cx="1909115" cy="183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09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32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8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" y="15915"/>
            <a:ext cx="22066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8864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err="1">
                <a:solidFill>
                  <a:srgbClr val="002060"/>
                </a:solidFill>
              </a:rPr>
              <a:t>Л.С.Выготский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6534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«Дефект какого-нибудь анализатора или интеллектуальный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дефект не вызывает изолированного выпадения одной функции,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а приводит к целому ряду отклонений»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Выготский Лев Семёнович (1896-1934) — советский психолог, создатель культурно-исторической теории развития высших психических функций.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6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6606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меньший объём запоминания и воспроизведения материала,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неустойчивость внимания,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быстрая отвлекаемость, истощаемость психических процессов,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снижение уровня обобщения и осмысления действительности;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речевые нарушения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нарушение эмоционально-волевой сферы (повышенная возбудимость, раздражительность или общая заторможенность), замкнутость, обидчивость, плаксивость, многократная смена настроения.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1663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Характеристика  детей  с ОВЗ</a:t>
            </a:r>
          </a:p>
        </p:txBody>
      </p:sp>
    </p:spTree>
    <p:extLst>
      <p:ext uri="{BB962C8B-B14F-4D97-AF65-F5344CB8AC3E}">
        <p14:creationId xmlns:p14="http://schemas.microsoft.com/office/powerpoint/2010/main" val="36807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22400"/>
            <a:ext cx="8583613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0"/>
            <a:ext cx="384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333255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603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8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Принципы взаимодействия: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9549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Системность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Комплексность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Соответствие возрастным индивидуальным   возможностям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Личностно-ориентированный подход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0844"/>
            <a:ext cx="2915816" cy="257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2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60058"/>
              </p:ext>
            </p:extLst>
          </p:nvPr>
        </p:nvGraphicFramePr>
        <p:xfrm>
          <a:off x="19045" y="-27384"/>
          <a:ext cx="9089459" cy="67259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88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4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Основное 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Психолого – педагогическая и логопедическая диагностика детей с ОВЗ.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Заполнение индивидуальных карт развития ребенка,</a:t>
                      </a:r>
                      <a:r>
                        <a:rPr lang="ru-RU" baseline="0" dirty="0"/>
                        <a:t> разработка маршрутов</a:t>
                      </a:r>
                      <a:endParaRPr lang="ru-RU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Организация и проведение психолого – медико – педагогического консилиумов.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Информирование о результатах диагностики, настрой родителей и педагогов на эффективную коррекционную работу с детьми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Решение задач, заложенных в индивидуальных и групповых коррекционных программах.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Корректировка индивидуальных и групповых программ.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индивидуальных коррекционных программ помощи ребенку с  ОВЗ.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программ групповой (подгрупповой) работы с детьми.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Проектирование взаимодействия специалистов ДОУ и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Повышение компетентности у родителей и педагогов по вопросам речевого и психологического развития детей.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Устранение у детей отклонений в речевом и психологическом развитии.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эффективности коррекционной работы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79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28331"/>
              </p:ext>
            </p:extLst>
          </p:nvPr>
        </p:nvGraphicFramePr>
        <p:xfrm>
          <a:off x="0" y="14842"/>
          <a:ext cx="9144000" cy="6843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Задачи работы учителя-логопеда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Задачи работы педагога-психолога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65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Обследование воспитанников и выявление среди них детей, нуждающихся и коррекционной</a:t>
                      </a:r>
                      <a:r>
                        <a:rPr lang="ru-RU" baseline="0" dirty="0"/>
                        <a:t>  </a:t>
                      </a:r>
                      <a:r>
                        <a:rPr lang="ru-RU" dirty="0"/>
                        <a:t>помощи и </a:t>
                      </a:r>
                      <a:r>
                        <a:rPr lang="ru-RU" baseline="0" dirty="0"/>
                        <a:t> осуществление коррекционной работы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Оценка результатов помощи детям и определение степени их речевой готовности к школьному обучению.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Формирование у педагогического коллектива информационной готовности к логопедической работе, оказание им помощи в организации полноценной речевой среды 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Развитие мелкой моторики.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Развитие слухового внимания и фонематического слуха.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/>
                        <a:t>Обогащение словарного запаса 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Создание среды психологической поддержки детям с ОВЗ.	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Развитие памяти, внимания, мышления, пространственной ориентировки.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Совершенствование мелкой моторики.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Развитие слухового внимания и фонематического слуха.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Развитие зрительно-моторной координации.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Развитие произвольности и навыков самоконтроля, волевых качеств.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Активизация отработанной лексики.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Снятие тревожности у детей при негативном настрое на учебный процесс.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Обеспечение психологической готовности к школьному обучению.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/>
                        <a:t>Повышение психологической культуры родителей и педагогов.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21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156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Коррекционный маршрут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42984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обсуждается  и принимается на оперативном совещании ДОУ, подписывается всеми специалистами, принимающими участие в его разработке, с ним знакомятся родители воспитанников.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 разрабатывается на  квартал, после чего на вносятся коррективы с учетом динамики развития ребенка.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итоговом заседании ПМПк подводятся итоги работы и оценивается эффективность проводимой в течение года коррекционно-образовательной работы.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Благодаря коррекционным маршрутам все участники коррекционного процесса имеют возможность осуществлять комплексный подход в воспитании и образовании детей с ОВЗ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587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7QTD6YHHN6JS-31-449</_dlc_DocId>
    <_dlc_DocIdUrl xmlns="2e528b9c-c03d-45d3-a08f-6e77188430e0">
      <Url>http://www.eduportal44.ru/Sudislavl/Bereska/_layouts/15/DocIdRedir.aspx?ID=7QTD6YHHN6JS-31-449</Url>
      <Description>7QTD6YHHN6JS-31-449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45B003BF01404289CE22D894F5CF42" ma:contentTypeVersion="2" ma:contentTypeDescription="Создание документа." ma:contentTypeScope="" ma:versionID="d7440aba95c10125dd0cfd1af13d3a92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c60d957bcb7182c3d1518d9387c6158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1D673-DE64-4B6A-AFEE-A3BC7EF2219B}"/>
</file>

<file path=customXml/itemProps2.xml><?xml version="1.0" encoding="utf-8"?>
<ds:datastoreItem xmlns:ds="http://schemas.openxmlformats.org/officeDocument/2006/customXml" ds:itemID="{22D38C45-FA3A-4D2B-8880-D492D637EE8E}"/>
</file>

<file path=customXml/itemProps3.xml><?xml version="1.0" encoding="utf-8"?>
<ds:datastoreItem xmlns:ds="http://schemas.openxmlformats.org/officeDocument/2006/customXml" ds:itemID="{8E8D05F9-E191-4B5E-9BE7-121C1F9F163D}"/>
</file>

<file path=customXml/itemProps4.xml><?xml version="1.0" encoding="utf-8"?>
<ds:datastoreItem xmlns:ds="http://schemas.openxmlformats.org/officeDocument/2006/customXml" ds:itemID="{22829656-7A63-42C2-8244-A1D42524627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534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взаимодействия: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учитель-логопед Годыльшина И.В</dc:title>
  <dc:creator>Босс</dc:creator>
  <cp:lastModifiedBy>Березка</cp:lastModifiedBy>
  <cp:revision>23</cp:revision>
  <dcterms:created xsi:type="dcterms:W3CDTF">2016-02-24T03:02:05Z</dcterms:created>
  <dcterms:modified xsi:type="dcterms:W3CDTF">2022-05-04T08:14:59Z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0x0101003B45B003BF01404289CE22D894F5CF42</vt:lpwstr>
  </property>
  <property fmtid="{D5CDD505-2E9C-101B-9397-08002B2CF9AE}" pid="3" name="_dlc_DocIdItemGuid">
    <vt:lpwstr>15c279a5-9792-4156-b824-2ee633683eb6</vt:lpwstr>
  </property>
</Properties>
</file>