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3F1A-4EBB-44E3-8C71-490FB10D90E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5BA8-3360-4461-BB48-8D530EE0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92888" cy="5040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МБУ «Центр психолого-педагогической, медицинской и социальной помощи» городского округа город Шарья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632848" cy="415401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Как выбрать программу в  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chemeClr val="tx1"/>
                </a:solidFill>
              </a:rPr>
              <a:t>Навигаторе дополнительного образования и оформить заявку.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5400" u="sng" dirty="0" smtClean="0">
                <a:solidFill>
                  <a:schemeClr val="tx1"/>
                </a:solidFill>
              </a:rPr>
              <a:t>Памятка </a:t>
            </a:r>
            <a:r>
              <a:rPr lang="ru-RU" sz="5400" u="sng" dirty="0">
                <a:solidFill>
                  <a:schemeClr val="tx1"/>
                </a:solidFill>
              </a:rPr>
              <a:t>для </a:t>
            </a:r>
            <a:r>
              <a:rPr lang="ru-RU" sz="5400" u="sng" dirty="0" smtClean="0">
                <a:solidFill>
                  <a:schemeClr val="tx1"/>
                </a:solidFill>
              </a:rPr>
              <a:t>родителя.</a:t>
            </a:r>
            <a:endParaRPr lang="ru-RU" sz="5400" u="sng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Выбираем муниципалитет город Шарья и организатора «Центр психолого-педагогической, медицинской и социальной помощи» и нажимаем на активную кнопку «Найти»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48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Из списка дополнительных программ выбираем интересующую программу. Выбираем вкладку «Группы» и записываем ребенка на программу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377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628650"/>
            <a:ext cx="7648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61975"/>
            <a:ext cx="70580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76263"/>
            <a:ext cx="7543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Ребенок зарегистрирован на программу.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770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5527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Нажать </a:t>
            </a:r>
            <a:r>
              <a:rPr lang="ru-RU" dirty="0"/>
              <a:t>на активную ссылку </a:t>
            </a:r>
            <a:r>
              <a:rPr lang="ru-RU" b="1" u="sng" dirty="0" smtClean="0"/>
              <a:t>РЕГИСТРАЦИЯ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din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1744"/>
            <a:ext cx="6192688" cy="491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Введите свои данные в поля регистрации. После введения всех данных нажимаем на активную ссылку</a:t>
            </a:r>
          </a:p>
        </p:txBody>
      </p:sp>
      <p:pic>
        <p:nvPicPr>
          <p:cNvPr id="3074" name="Picture 2" descr="C:\Users\dina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80720" cy="490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успешном выполнении всех операций появится диалоговое окно.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35626" cy="488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электронную почту должно прийти входящее письмо об успешной регистрации на Навигаторе дополнительного образования детей Костромской области. Необходимо подтвердить получение письма по ссылке.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7993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личном кабинете необходимо добавить данные на детей.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68552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продолжить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Ввести данные ребенка. Сохранить.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95350"/>
            <a:ext cx="6553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48821C59246749A3AF56EEB5170D54" ma:contentTypeVersion="49" ma:contentTypeDescription="Создание документа." ma:contentTypeScope="" ma:versionID="6b04d41ea352493d370d750e686b5b5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AWJJH2MPE6E2-752167392-588</_dlc_DocId>
    <_dlc_DocIdUrl xmlns="4a252ca3-5a62-4c1c-90a6-29f4710e47f8">
      <Url>http://www.xn--44-6kcadhwnl3cfdx.xn--p1ai/Sharya/wlbr/2/_layouts/15/DocIdRedir.aspx?ID=AWJJH2MPE6E2-752167392-588</Url>
      <Description>AWJJH2MPE6E2-752167392-588</Description>
    </_dlc_DocIdUrl>
  </documentManagement>
</p:properties>
</file>

<file path=customXml/itemProps1.xml><?xml version="1.0" encoding="utf-8"?>
<ds:datastoreItem xmlns:ds="http://schemas.openxmlformats.org/officeDocument/2006/customXml" ds:itemID="{3B458665-C390-4D85-BD9B-BAD6160C4EC7}"/>
</file>

<file path=customXml/itemProps2.xml><?xml version="1.0" encoding="utf-8"?>
<ds:datastoreItem xmlns:ds="http://schemas.openxmlformats.org/officeDocument/2006/customXml" ds:itemID="{C8BBC85D-4A75-491E-9F80-B7A0B297553A}"/>
</file>

<file path=customXml/itemProps3.xml><?xml version="1.0" encoding="utf-8"?>
<ds:datastoreItem xmlns:ds="http://schemas.openxmlformats.org/officeDocument/2006/customXml" ds:itemID="{68FFAECE-AF86-4A87-946E-3B395520FE53}"/>
</file>

<file path=customXml/itemProps4.xml><?xml version="1.0" encoding="utf-8"?>
<ds:datastoreItem xmlns:ds="http://schemas.openxmlformats.org/officeDocument/2006/customXml" ds:itemID="{147D4016-C437-4633-8842-610245447EF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140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МБУ «Центр психолого-педагогической, медицинской и социальной помощи» городского округа город Шарья</vt:lpstr>
      <vt:lpstr>Слайд 2</vt:lpstr>
      <vt:lpstr> Нажать на активную ссылку РЕГИСТРАЦИЯ </vt:lpstr>
      <vt:lpstr>Введите свои данные в поля регистрации. После введения всех данных нажимаем на активную ссылку</vt:lpstr>
      <vt:lpstr>При успешном выполнении всех операций появится диалоговое окно.</vt:lpstr>
      <vt:lpstr>На электронную почту должно прийти входящее письмо об успешной регистрации на Навигаторе дополнительного образования детей Костромской области. Необходимо подтвердить получение письма по ссылке.</vt:lpstr>
      <vt:lpstr>В личном кабинете необходимо добавить данные на детей.</vt:lpstr>
      <vt:lpstr>продолжить</vt:lpstr>
      <vt:lpstr>Ввести данные ребенка. Сохранить.</vt:lpstr>
      <vt:lpstr>Выбираем муниципалитет город Шарья и организатора «Центр психолого-педагогической, медицинской и социальной помощи» и нажимаем на активную кнопку «Найти»</vt:lpstr>
      <vt:lpstr>Из списка дополнительных программ выбираем интересующую программу. Выбираем вкладку «Группы» и записываем ребенка на программу</vt:lpstr>
      <vt:lpstr>Слайд 12</vt:lpstr>
      <vt:lpstr>Слайд 13</vt:lpstr>
      <vt:lpstr>Слайд 14</vt:lpstr>
      <vt:lpstr>Ребенок зарегистрирован на программу.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«Центр психолого-педагогической, медицинской и социальной помощи» городского округа город Шарья</dc:title>
  <dc:creator>dina</dc:creator>
  <cp:lastModifiedBy>dina</cp:lastModifiedBy>
  <cp:revision>6</cp:revision>
  <dcterms:created xsi:type="dcterms:W3CDTF">2020-11-25T14:35:25Z</dcterms:created>
  <dcterms:modified xsi:type="dcterms:W3CDTF">2020-11-26T13:15:50Z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0x010100BC48821C59246749A3AF56EEB5170D54</vt:lpwstr>
  </property>
  <property fmtid="{D5CDD505-2E9C-101B-9397-08002B2CF9AE}" pid="3" name="_dlc_DocIdItemGuid">
    <vt:lpwstr>86b4702e-7b16-4bab-bab4-3512e65d3aea</vt:lpwstr>
  </property>
</Properties>
</file>