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11"/>
  </p:notesMasterIdLst>
  <p:sldIdLst>
    <p:sldId id="347" r:id="rId2"/>
    <p:sldId id="348" r:id="rId3"/>
    <p:sldId id="349" r:id="rId4"/>
    <p:sldId id="350" r:id="rId5"/>
    <p:sldId id="351" r:id="rId6"/>
    <p:sldId id="352" r:id="rId7"/>
    <p:sldId id="353" r:id="rId8"/>
    <p:sldId id="354" r:id="rId9"/>
    <p:sldId id="35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00B0F0"/>
    <a:srgbClr val="0091EA"/>
    <a:srgbClr val="FF0000"/>
    <a:srgbClr val="00B41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49" autoAdjust="0"/>
    <p:restoredTop sz="94660"/>
  </p:normalViewPr>
  <p:slideViewPr>
    <p:cSldViewPr>
      <p:cViewPr>
        <p:scale>
          <a:sx n="80" d="100"/>
          <a:sy n="80" d="100"/>
        </p:scale>
        <p:origin x="-1788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A6E38-82B1-47BB-A812-313B295FEFF2}" type="datetimeFigureOut">
              <a:rPr lang="en-US" smtClean="0"/>
              <a:pPr/>
              <a:t>11/22/2017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089E94-532B-494D-AD7A-712B16D9F5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51098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67604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08377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5613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255317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1005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4481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9591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4153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79257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3638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42628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B7A0F-5B99-4F35-9BDD-321CD3C098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11/22/2017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B3369-7666-44EB-AEA9-5FA9440DB40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3160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10.detcentr.z8.ru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otsy-i-deti.ru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nakedheart.org/ru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out-mir.ru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autism-conf.ucoz.ru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2209800" y="1371600"/>
            <a:ext cx="4953000" cy="4495800"/>
          </a:xfrm>
          <a:prstGeom prst="rect">
            <a:avLst/>
          </a:prstGeom>
          <a:extLst>
            <a:ext uri="{AF507438-7753-43E0-B8FC-AC1667EBCBE1}">
              <a14:hiddenEffects xmlns=""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800" dirty="0" smtClean="0"/>
              <a:t>Организации,  оказывающие помощь детям и людям с РАС</a:t>
            </a:r>
            <a:endParaRPr lang="ru-RU" sz="4800" dirty="0"/>
          </a:p>
        </p:txBody>
      </p:sp>
      <p:sp>
        <p:nvSpPr>
          <p:cNvPr id="9" name="Rectangle 8"/>
          <p:cNvSpPr txBox="1">
            <a:spLocks noChangeArrowheads="1"/>
          </p:cNvSpPr>
          <p:nvPr/>
        </p:nvSpPr>
        <p:spPr>
          <a:xfrm>
            <a:off x="838200" y="6019800"/>
            <a:ext cx="7162800" cy="609600"/>
          </a:xfrm>
          <a:prstGeom prst="rect">
            <a:avLst/>
          </a:prstGeom>
          <a:extLst>
            <a:ext uri="{AF507438-7753-43E0-B8FC-AC1667EBCBE1}">
              <a14:hiddenEffects xmlns=""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«</a:t>
            </a:r>
            <a:r>
              <a:rPr lang="ru-RU" u="sng" dirty="0" smtClean="0">
                <a:solidFill>
                  <a:schemeClr val="bg2">
                    <a:lumMod val="50000"/>
                  </a:schemeClr>
                </a:solidFill>
              </a:rPr>
              <a:t>Мир, открытый для всех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»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499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u="sng" dirty="0" smtClean="0"/>
              <a:t>Фонд «Выход»</a:t>
            </a:r>
            <a:endParaRPr lang="ru-RU" sz="4800" u="sng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Фонд содействия решения проблем аутизма в России «Выход»:   http://outfund.ru/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6" name="Рисунок 5" descr="http://outfund.ru/wp-content/themes/theme/logo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971800"/>
            <a:ext cx="4876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 fontScale="90000"/>
          </a:bodyPr>
          <a:lstStyle/>
          <a:p>
            <a:r>
              <a:rPr lang="ru-RU" sz="5300" u="sng" dirty="0" smtClean="0"/>
              <a:t>Центр «Наш солнечный мир»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Центр реабилитации инвалидов детства</a:t>
            </a:r>
          </a:p>
          <a:p>
            <a:pPr algn="ctr">
              <a:buNone/>
            </a:pPr>
            <a:r>
              <a:rPr lang="ru-RU" dirty="0" smtClean="0"/>
              <a:t> «Наш солнечный мир»</a:t>
            </a:r>
          </a:p>
          <a:p>
            <a:pPr algn="ctr">
              <a:buNone/>
            </a:pPr>
            <a:r>
              <a:rPr lang="en-US" dirty="0" smtClean="0"/>
              <a:t>http://www.solnechnymir.ru/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C:\Users\dina\Desktop\a_6932407d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3733800"/>
            <a:ext cx="26670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u="sng" dirty="0" smtClean="0"/>
              <a:t>Центр «Прогноз»</a:t>
            </a:r>
            <a:endParaRPr lang="ru-RU" sz="4800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Группа неврологических клиник «Прогноз»</a:t>
            </a:r>
          </a:p>
          <a:p>
            <a:pPr>
              <a:buNone/>
            </a:pPr>
            <a:r>
              <a:rPr lang="ru-RU" dirty="0" smtClean="0"/>
              <a:t>             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hlinkClick r:id="rId2"/>
              </a:rPr>
              <a:t>http://10.detcentr.z8.ru/</a:t>
            </a:r>
            <a:endParaRPr lang="ru-RU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1026" name="Picture 2" descr="C:\Users\dina\Downloads\13u69XE2U-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3200400"/>
            <a:ext cx="3352800" cy="274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u="sng" dirty="0" smtClean="0"/>
              <a:t>Фонд «Отцы и дети»</a:t>
            </a:r>
            <a:endParaRPr lang="ru-RU" sz="4800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Санкт-Петербургский общественный фонд помощи детям с особенностями развития</a:t>
            </a:r>
          </a:p>
          <a:p>
            <a:pPr algn="ctr">
              <a:buNone/>
            </a:pPr>
            <a:r>
              <a:rPr lang="ru-RU" dirty="0" smtClean="0"/>
              <a:t>«Отцы и дети»</a:t>
            </a:r>
          </a:p>
          <a:p>
            <a:pPr algn="ctr">
              <a:buNone/>
            </a:pPr>
            <a:r>
              <a:rPr lang="en-US" dirty="0" smtClean="0">
                <a:hlinkClick r:id="rId2"/>
              </a:rPr>
              <a:t>http://www.otsy-i-deti.ru/</a:t>
            </a:r>
            <a:endParaRPr lang="ru-RU" dirty="0" smtClean="0"/>
          </a:p>
          <a:p>
            <a:pPr algn="ctr">
              <a:buNone/>
            </a:pPr>
            <a:endParaRPr lang="ru-RU" dirty="0"/>
          </a:p>
        </p:txBody>
      </p:sp>
      <p:pic>
        <p:nvPicPr>
          <p:cNvPr id="2050" name="Picture 2" descr="C:\Users\dina\Desktop\clouds_texture2858-1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4038600"/>
            <a:ext cx="2133600" cy="243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36638"/>
          </a:xfrm>
        </p:spPr>
        <p:txBody>
          <a:bodyPr>
            <a:normAutofit fontScale="90000"/>
          </a:bodyPr>
          <a:lstStyle/>
          <a:p>
            <a:r>
              <a:rPr lang="ru-RU" sz="5300" u="sng" dirty="0" smtClean="0"/>
              <a:t>Фонд «Обнаженные сердца»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3600" dirty="0" smtClean="0"/>
              <a:t>Фонд помощи детям «Обнаженные сердца»</a:t>
            </a:r>
          </a:p>
          <a:p>
            <a:pPr algn="ctr">
              <a:buNone/>
            </a:pPr>
            <a:r>
              <a:rPr lang="en-US" dirty="0" smtClean="0">
                <a:hlinkClick r:id="rId2"/>
              </a:rPr>
              <a:t>https://www.nakedheart.org/ru/</a:t>
            </a:r>
            <a:r>
              <a:rPr lang="ru-RU" dirty="0" smtClean="0"/>
              <a:t>  </a:t>
            </a:r>
          </a:p>
          <a:p>
            <a:pPr algn="ctr">
              <a:buNone/>
            </a:pPr>
            <a:endParaRPr lang="ru-RU" dirty="0"/>
          </a:p>
        </p:txBody>
      </p:sp>
      <p:pic>
        <p:nvPicPr>
          <p:cNvPr id="3074" name="Picture 2" descr="C:\Users\dina\Desktop\logo_ru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3886200"/>
            <a:ext cx="4724400" cy="175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534400" cy="1401762"/>
          </a:xfrm>
        </p:spPr>
        <p:txBody>
          <a:bodyPr>
            <a:noAutofit/>
          </a:bodyPr>
          <a:lstStyle/>
          <a:p>
            <a:r>
              <a:rPr lang="ru-RU" sz="4800" u="sng" dirty="0" smtClean="0"/>
              <a:t>Фонд «Открыть мир»</a:t>
            </a:r>
            <a:endParaRPr lang="ru-RU" sz="4800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1524000"/>
            <a:ext cx="8305800" cy="4602163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Костромской Областной Благотворительный Фонд помощи детям и взрослым с особенностями развития (преимущественно с аутизмом)</a:t>
            </a:r>
          </a:p>
          <a:p>
            <a:pPr algn="ctr">
              <a:buNone/>
            </a:pPr>
            <a:r>
              <a:rPr lang="ru-RU" dirty="0" smtClean="0"/>
              <a:t> «Открыть Мир»</a:t>
            </a:r>
          </a:p>
          <a:p>
            <a:pPr algn="ctr">
              <a:buNone/>
            </a:pPr>
            <a:r>
              <a:rPr lang="en-US" dirty="0" smtClean="0">
                <a:hlinkClick r:id="rId2"/>
              </a:rPr>
              <a:t>https://out-mir.ru/</a:t>
            </a:r>
            <a:endParaRPr lang="ru-RU" dirty="0" smtClean="0"/>
          </a:p>
          <a:p>
            <a:pPr algn="ctr">
              <a:buNone/>
            </a:pPr>
            <a:endParaRPr lang="ru-RU" dirty="0"/>
          </a:p>
        </p:txBody>
      </p:sp>
      <p:pic>
        <p:nvPicPr>
          <p:cNvPr id="4098" name="Picture 2" descr="C:\Users\dina\Desktop\13295207_278050309196940_1667268204_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4800600"/>
            <a:ext cx="2971800" cy="1838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u="sng" dirty="0" smtClean="0"/>
              <a:t>«Центр проблем аутизма»</a:t>
            </a:r>
            <a:endParaRPr lang="ru-RU" sz="4800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/>
              <a:t>Некоммерческая общественная организация</a:t>
            </a:r>
          </a:p>
          <a:p>
            <a:pPr algn="ctr">
              <a:buNone/>
            </a:pPr>
            <a:r>
              <a:rPr lang="ru-RU" sz="3600" dirty="0" smtClean="0"/>
              <a:t>«Центр проблем аутизма» </a:t>
            </a:r>
          </a:p>
          <a:p>
            <a:pPr algn="ctr">
              <a:buNone/>
            </a:pPr>
            <a:r>
              <a:rPr lang="en-US" sz="3600" dirty="0" smtClean="0">
                <a:hlinkClick r:id="rId2"/>
              </a:rPr>
              <a:t>http://autism-conf.ucoz.ru/</a:t>
            </a:r>
            <a:endParaRPr lang="ru-RU" sz="3600" dirty="0" smtClean="0"/>
          </a:p>
          <a:p>
            <a:pPr algn="ctr">
              <a:buNone/>
            </a:pPr>
            <a:endParaRPr lang="ru-RU" sz="3600" dirty="0"/>
          </a:p>
        </p:txBody>
      </p:sp>
      <p:pic>
        <p:nvPicPr>
          <p:cNvPr id="5122" name="Picture 2" descr="C:\Users\dina\Desktop\logotip4_kvadrat_bez_cpa_m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4114800"/>
            <a:ext cx="2508250" cy="2508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u="sng" dirty="0" smtClean="0"/>
              <a:t>Федеральный ресурсный центр  «АУТИЗМ»</a:t>
            </a:r>
            <a:endParaRPr lang="ru-RU" sz="4800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   Федеральный </a:t>
            </a:r>
            <a:r>
              <a:rPr lang="ru-RU" dirty="0" smtClean="0"/>
              <a:t>ресурсный центр по организации комплексного сопровождения детей с расстройствами </a:t>
            </a:r>
            <a:r>
              <a:rPr lang="ru-RU" dirty="0" err="1" smtClean="0"/>
              <a:t>аутистического</a:t>
            </a:r>
            <a:r>
              <a:rPr lang="ru-RU" dirty="0" smtClean="0"/>
              <a:t> спектра </a:t>
            </a:r>
            <a:r>
              <a:rPr lang="ru-RU" dirty="0" smtClean="0"/>
              <a:t>МГППУ</a:t>
            </a:r>
          </a:p>
          <a:p>
            <a:pPr algn="ctr">
              <a:buNone/>
            </a:pPr>
            <a:r>
              <a:rPr lang="en-US" dirty="0" smtClean="0"/>
              <a:t>http://autism-frc.ru/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1026" name="Picture 2" descr="C:\Users\dina\Desktop\14358663_1784586201824999_5089851438024319087_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4343400"/>
            <a:ext cx="1905000" cy="2057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5_Office Theme">
  <a:themeElements>
    <a:clrScheme name="Custom 18">
      <a:dk1>
        <a:srgbClr val="465962"/>
      </a:dk1>
      <a:lt1>
        <a:srgbClr val="FFFFFF"/>
      </a:lt1>
      <a:dk2>
        <a:srgbClr val="465962"/>
      </a:dk2>
      <a:lt2>
        <a:srgbClr val="363636"/>
      </a:lt2>
      <a:accent1>
        <a:srgbClr val="588824"/>
      </a:accent1>
      <a:accent2>
        <a:srgbClr val="72AF2F"/>
      </a:accent2>
      <a:accent3>
        <a:srgbClr val="92D050"/>
      </a:accent3>
      <a:accent4>
        <a:srgbClr val="ACE226"/>
      </a:accent4>
      <a:accent5>
        <a:srgbClr val="C5EB39"/>
      </a:accent5>
      <a:accent6>
        <a:srgbClr val="72AF2F"/>
      </a:accent6>
      <a:hlink>
        <a:srgbClr val="898889"/>
      </a:hlink>
      <a:folHlink>
        <a:srgbClr val="D8D8D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BC48821C59246749A3AF56EEB5170D54" ma:contentTypeVersion="49" ma:contentTypeDescription="Создание документа." ma:contentTypeScope="" ma:versionID="6b04d41ea352493d370d750e686b5b5b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1153093c964433108f50878cc9bfbd9b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871C28B-FC13-4333-A129-38AF611A33DD}"/>
</file>

<file path=customXml/itemProps2.xml><?xml version="1.0" encoding="utf-8"?>
<ds:datastoreItem xmlns:ds="http://schemas.openxmlformats.org/officeDocument/2006/customXml" ds:itemID="{F1C3AF67-40EF-4068-A879-4DAAFA4C2CF7}"/>
</file>

<file path=customXml/itemProps3.xml><?xml version="1.0" encoding="utf-8"?>
<ds:datastoreItem xmlns:ds="http://schemas.openxmlformats.org/officeDocument/2006/customXml" ds:itemID="{219BB4E4-E9CE-42D5-96F7-BD93DAA5C6F5}"/>
</file>

<file path=customXml/itemProps4.xml><?xml version="1.0" encoding="utf-8"?>
<ds:datastoreItem xmlns:ds="http://schemas.openxmlformats.org/officeDocument/2006/customXml" ds:itemID="{8C7C749C-8630-46F4-97DB-13B856294655}"/>
</file>

<file path=docProps/app.xml><?xml version="1.0" encoding="utf-8"?>
<Properties xmlns="http://schemas.openxmlformats.org/officeDocument/2006/extended-properties" xmlns:vt="http://schemas.openxmlformats.org/officeDocument/2006/docPropsVTypes">
  <TotalTime>1715</TotalTime>
  <Words>157</Words>
  <Application>Microsoft Office PowerPoint</Application>
  <PresentationFormat>Экран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15_Office Theme</vt:lpstr>
      <vt:lpstr>Слайд 1</vt:lpstr>
      <vt:lpstr>Фонд «Выход»</vt:lpstr>
      <vt:lpstr>Центр «Наш солнечный мир» </vt:lpstr>
      <vt:lpstr>Центр «Прогноз»</vt:lpstr>
      <vt:lpstr>Фонд «Отцы и дети»</vt:lpstr>
      <vt:lpstr>Фонд «Обнаженные сердца» </vt:lpstr>
      <vt:lpstr>Фонд «Открыть мир»</vt:lpstr>
      <vt:lpstr>«Центр проблем аутизма»</vt:lpstr>
      <vt:lpstr>Федеральный ресурсный центр  «АУТИЗМ»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dina</cp:lastModifiedBy>
  <cp:revision>252</cp:revision>
  <dcterms:created xsi:type="dcterms:W3CDTF">2012-04-26T17:06:14Z</dcterms:created>
  <dcterms:modified xsi:type="dcterms:W3CDTF">2017-11-22T17:27:31Z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0x010100BC48821C59246749A3AF56EEB5170D54</vt:lpwstr>
  </property>
</Properties>
</file>