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66" r:id="rId6"/>
    <p:sldId id="264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A8E"/>
    <a:srgbClr val="EE2839"/>
    <a:srgbClr val="F02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2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E6DB-A99B-4AA9-8742-E9FB02B2CA69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E8A7-B237-4CA8-9D46-1CB4E5660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340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E6DB-A99B-4AA9-8742-E9FB02B2CA69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E8A7-B237-4CA8-9D46-1CB4E5660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825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E6DB-A99B-4AA9-8742-E9FB02B2CA69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E8A7-B237-4CA8-9D46-1CB4E5660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736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E6DB-A99B-4AA9-8742-E9FB02B2CA69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E8A7-B237-4CA8-9D46-1CB4E5660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738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E6DB-A99B-4AA9-8742-E9FB02B2CA69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E8A7-B237-4CA8-9D46-1CB4E5660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526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E6DB-A99B-4AA9-8742-E9FB02B2CA69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E8A7-B237-4CA8-9D46-1CB4E5660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152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E6DB-A99B-4AA9-8742-E9FB02B2CA69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E8A7-B237-4CA8-9D46-1CB4E5660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03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E6DB-A99B-4AA9-8742-E9FB02B2CA69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E8A7-B237-4CA8-9D46-1CB4E5660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15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E6DB-A99B-4AA9-8742-E9FB02B2CA69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E8A7-B237-4CA8-9D46-1CB4E5660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90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E6DB-A99B-4AA9-8742-E9FB02B2CA69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E8A7-B237-4CA8-9D46-1CB4E5660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40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E6DB-A99B-4AA9-8742-E9FB02B2CA69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E8A7-B237-4CA8-9D46-1CB4E5660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61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BE6DB-A99B-4AA9-8742-E9FB02B2CA69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4E8A7-B237-4CA8-9D46-1CB4E5660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27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7890" y="300625"/>
            <a:ext cx="2855935" cy="901874"/>
          </a:xfrm>
          <a:prstGeom prst="rect">
            <a:avLst/>
          </a:prstGeom>
          <a:solidFill>
            <a:srgbClr val="F02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01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32" y="-97254"/>
            <a:ext cx="12738050" cy="69552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08547"/>
            <a:ext cx="3176337" cy="994611"/>
          </a:xfrm>
          <a:prstGeom prst="rect">
            <a:avLst/>
          </a:prstGeom>
          <a:solidFill>
            <a:srgbClr val="EE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047874" y="5261811"/>
            <a:ext cx="3497179" cy="705852"/>
          </a:xfrm>
          <a:prstGeom prst="rect">
            <a:avLst/>
          </a:prstGeom>
          <a:solidFill>
            <a:srgbClr val="898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47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9" t="49222" r="3787" b="24340"/>
          <a:stretch/>
        </p:blipFill>
        <p:spPr>
          <a:xfrm>
            <a:off x="561321" y="1628383"/>
            <a:ext cx="7972783" cy="32692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" t="78174" r="7675" b="6118"/>
          <a:stretch/>
        </p:blipFill>
        <p:spPr>
          <a:xfrm>
            <a:off x="4364712" y="4947783"/>
            <a:ext cx="7297143" cy="18789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4" t="22649" r="6120" b="59452"/>
          <a:stretch/>
        </p:blipFill>
        <p:spPr>
          <a:xfrm>
            <a:off x="8680536" y="1164919"/>
            <a:ext cx="3289998" cy="22546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3" t="12948" r="20291" b="66778"/>
          <a:stretch/>
        </p:blipFill>
        <p:spPr>
          <a:xfrm>
            <a:off x="1096758" y="137786"/>
            <a:ext cx="7340253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22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4" t="5845" r="32372" b="90137"/>
          <a:stretch/>
        </p:blipFill>
        <p:spPr>
          <a:xfrm>
            <a:off x="2425700" y="688933"/>
            <a:ext cx="6959600" cy="9394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7" t="33587" r="8374" b="8879"/>
          <a:stretch/>
        </p:blipFill>
        <p:spPr>
          <a:xfrm>
            <a:off x="6933155" y="2761990"/>
            <a:ext cx="4797468" cy="394569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" r="74791" b="85753"/>
          <a:stretch/>
        </p:blipFill>
        <p:spPr>
          <a:xfrm>
            <a:off x="319412" y="50104"/>
            <a:ext cx="2016691" cy="1709802"/>
          </a:xfrm>
          <a:prstGeom prst="ellipse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9" t="14064" r="52504" b="56164"/>
          <a:stretch/>
        </p:blipFill>
        <p:spPr>
          <a:xfrm>
            <a:off x="989550" y="1900205"/>
            <a:ext cx="4424062" cy="4824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9" t="31060" r="67226" b="30219"/>
          <a:stretch/>
        </p:blipFill>
        <p:spPr>
          <a:xfrm>
            <a:off x="9331889" y="432247"/>
            <a:ext cx="2555311" cy="216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3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1"/>
          <a:stretch/>
        </p:blipFill>
        <p:spPr>
          <a:xfrm>
            <a:off x="721894" y="465220"/>
            <a:ext cx="11812466" cy="586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8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t="9714" r="7964" b="7238"/>
          <a:stretch/>
        </p:blipFill>
        <p:spPr>
          <a:xfrm>
            <a:off x="551145" y="300622"/>
            <a:ext cx="11197351" cy="592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26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51675" y="2888242"/>
            <a:ext cx="17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курьеры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34214" y="2206483"/>
            <a:ext cx="8392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endParaRPr lang="ru-RU" sz="4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" t="12841" r="3735" b="11000"/>
          <a:stretch/>
        </p:blipFill>
        <p:spPr>
          <a:xfrm>
            <a:off x="62631" y="436725"/>
            <a:ext cx="12046924" cy="5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7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1"/>
          <a:stretch/>
        </p:blipFill>
        <p:spPr>
          <a:xfrm>
            <a:off x="1491917" y="882315"/>
            <a:ext cx="10058400" cy="501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3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6" t="69407" r="36439" b="5388"/>
          <a:stretch/>
        </p:blipFill>
        <p:spPr>
          <a:xfrm>
            <a:off x="7261329" y="701457"/>
            <a:ext cx="4645936" cy="28495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6" r="7095" b="14042"/>
          <a:stretch/>
        </p:blipFill>
        <p:spPr>
          <a:xfrm>
            <a:off x="2266863" y="3322529"/>
            <a:ext cx="9344765" cy="35730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4" t="13010" r="31794" b="73154"/>
          <a:stretch/>
        </p:blipFill>
        <p:spPr>
          <a:xfrm>
            <a:off x="4143505" y="225468"/>
            <a:ext cx="3695700" cy="7827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47"/>
          <a:stretch/>
        </p:blipFill>
        <p:spPr>
          <a:xfrm>
            <a:off x="184347" y="701457"/>
            <a:ext cx="5177610" cy="320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6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7" t="21103" b="9740"/>
          <a:stretch/>
        </p:blipFill>
        <p:spPr>
          <a:xfrm>
            <a:off x="592598" y="1444147"/>
            <a:ext cx="11006504" cy="49352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9" t="33624" r="24863" b="60714"/>
          <a:stretch/>
        </p:blipFill>
        <p:spPr>
          <a:xfrm>
            <a:off x="1352115" y="141440"/>
            <a:ext cx="9271000" cy="130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8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8673EAAC7DDBC4B9757EE8CBEAA0AF1" ma:contentTypeVersion="49" ma:contentTypeDescription="Создание документа." ma:contentTypeScope="" ma:versionID="bbf6a437e711dea5bca3e36da9c8eaa8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6A50165-1186-4F31-9FB7-20E85CEB6C51}"/>
</file>

<file path=customXml/itemProps2.xml><?xml version="1.0" encoding="utf-8"?>
<ds:datastoreItem xmlns:ds="http://schemas.openxmlformats.org/officeDocument/2006/customXml" ds:itemID="{4F7417CD-C22F-4C53-ABF5-0F85B26A30D1}"/>
</file>

<file path=customXml/itemProps3.xml><?xml version="1.0" encoding="utf-8"?>
<ds:datastoreItem xmlns:ds="http://schemas.openxmlformats.org/officeDocument/2006/customXml" ds:itemID="{2B6FEDBE-8C9A-4158-B346-D955EBA94F81}"/>
</file>

<file path=customXml/itemProps4.xml><?xml version="1.0" encoding="utf-8"?>
<ds:datastoreItem xmlns:ds="http://schemas.openxmlformats.org/officeDocument/2006/customXml" ds:itemID="{EEC43D6F-D230-4733-96E6-7DC6C618B305}"/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</Words>
  <Application>Microsoft Office PowerPoint</Application>
  <PresentationFormat>Широкоэкранный</PresentationFormat>
  <Paragraphs>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</dc:creator>
  <cp:lastModifiedBy>ART</cp:lastModifiedBy>
  <cp:revision>26</cp:revision>
  <dcterms:created xsi:type="dcterms:W3CDTF">2024-12-03T15:11:23Z</dcterms:created>
  <dcterms:modified xsi:type="dcterms:W3CDTF">2024-12-04T13:18:39Z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0x010100C8673EAAC7DDBC4B9757EE8CBEAA0AF1</vt:lpwstr>
  </property>
</Properties>
</file>