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jpeg" ContentType="image/jpeg"/>
  <Default Extension="xml" ContentType="application/xml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_rels/slideMaster1.xml.rels" ContentType="application/vnd.openxmlformats-package.relationships+xml"/>
  <Override PartName="/ppt/slideMasters/_rels/slideMaster2.xml.rels" ContentType="application/vnd.openxmlformats-package.relationships+xml"/>
  <Override PartName="/ppt/notesMasters/notesMaster1.xml" ContentType="application/vnd.openxmlformats-officedocument.presentationml.notesMaster+xml"/>
  <Override PartName="/ppt/notesMasters/_rels/notesMaster1.xml.rels" ContentType="application/vnd.openxmlformats-package.relationship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3.xml" ContentType="application/vnd.openxmlformats-officedocument.presentationml.notesSlide+xml"/>
  <Override PartName="/ppt/notesSlides/_rels/notesSlide3.xml.rels" ContentType="application/vnd.openxmlformats-package.relationship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_rels/slideLayout1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24.xml.rels" ContentType="application/vnd.openxmlformats-package.relationships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_rels/slide1.xml.rels" ContentType="application/vnd.openxmlformats-package.relationships+xml"/>
  <Override PartName="/ppt/slides/_rels/slide2.xml.rels" ContentType="application/vnd.openxmlformats-package.relationships+xml"/>
  <Override PartName="/ppt/slides/_rels/slide3.xml.rels" ContentType="application/vnd.openxmlformats-package.relationships+xml"/>
  <Override PartName="/ppt/slides/_rels/slide4.xml.rels" ContentType="application/vnd.openxmlformats-package.relationships+xml"/>
  <Override PartName="/ppt/slides/_rels/slide5.xml.rels" ContentType="application/vnd.openxmlformats-package.relationships+xml"/>
  <Override PartName="/ppt/slides/_rels/slide6.xml.rels" ContentType="application/vnd.openxmlformats-package.relationships+xml"/>
  <Override PartName="/ppt/slides/_rels/slide7.xml.rels" ContentType="application/vnd.openxmlformats-package.relationships+xml"/>
  <Override PartName="/ppt/slides/_rels/slide8.xml.rels" ContentType="application/vnd.openxmlformats-package.relationships+xml"/>
  <Override PartName="/ppt/slides/_rels/slide9.xml.rels" ContentType="application/vnd.openxmlformats-package.relationships+xml"/>
  <Override PartName="/ppt/slides/_rels/slide10.xml.rels" ContentType="application/vnd.openxmlformats-package.relationships+xml"/>
  <Override PartName="/ppt/slides/_rels/slide11.xml.rels" ContentType="application/vnd.openxmlformats-package.relationships+xml"/>
  <Override PartName="/ppt/slides/_rels/slide12.xml.rels" ContentType="application/vnd.openxmlformats-package.relationships+xml"/>
  <Override PartName="/ppt/slides/_rels/slide13.xml.rels" ContentType="application/vnd.openxmlformats-package.relationships+xml"/>
  <Override PartName="/ppt/slides/_rels/slide14.xml.rels" ContentType="application/vnd.openxmlformats-package.relationships+xml"/>
  <Override PartName="/ppt/slides/_rels/slide15.xml.rels" ContentType="application/vnd.openxmlformats-package.relationships+xml"/>
  <Override PartName="/ppt/slides/_rels/slide16.xml.rels" ContentType="application/vnd.openxmlformats-package.relationships+xml"/>
  <Override PartName="/ppt/media/image53.jpeg" ContentType="image/jpeg"/>
  <Override PartName="/ppt/media/image5.jpeg" ContentType="image/jpeg"/>
  <Override PartName="/ppt/media/audio1.wav" ContentType="audio/x-wav"/>
  <Override PartName="/ppt/media/image1.jpeg" ContentType="image/jpeg"/>
  <Override PartName="/ppt/media/image59.png" ContentType="image/png"/>
  <Override PartName="/ppt/media/image17.jpeg" ContentType="image/jpeg"/>
  <Override PartName="/ppt/media/image3.png" ContentType="image/png"/>
  <Override PartName="/ppt/media/image58.png" ContentType="image/png"/>
  <Override PartName="/ppt/media/image2.png" ContentType="image/png"/>
  <Override PartName="/ppt/media/image6.jpeg" ContentType="image/jpeg"/>
  <Override PartName="/ppt/media/image21.png" ContentType="image/png"/>
  <Override PartName="/ppt/media/image70.png" ContentType="image/png"/>
  <Override PartName="/ppt/media/image4.png" ContentType="image/png"/>
  <Override PartName="/ppt/media/image11.png" ContentType="image/png"/>
  <Override PartName="/ppt/media/image7.jpeg" ContentType="image/jpeg"/>
  <Override PartName="/ppt/media/image74.png" ContentType="image/png"/>
  <Override PartName="/ppt/media/image8.png" ContentType="image/png"/>
  <Override PartName="/ppt/media/image75.png" ContentType="image/png"/>
  <Override PartName="/ppt/media/image9.png" ContentType="image/png"/>
  <Override PartName="/ppt/media/image10.png" ContentType="image/png"/>
  <Override PartName="/ppt/media/image18.jpeg" ContentType="image/jpeg"/>
  <Override PartName="/ppt/media/image29.jpeg" ContentType="image/jpeg"/>
  <Override PartName="/ppt/media/image12.png" ContentType="image/png"/>
  <Override PartName="/ppt/media/image13.png" ContentType="image/png"/>
  <Override PartName="/ppt/media/image14.png" ContentType="image/png"/>
  <Override PartName="/ppt/media/image15.png" ContentType="image/png"/>
  <Override PartName="/ppt/media/image16.jpeg" ContentType="image/jpeg"/>
  <Override PartName="/ppt/media/image49.png" ContentType="image/png"/>
  <Override PartName="/ppt/media/image19.jpeg" ContentType="image/jpeg"/>
  <Override PartName="/ppt/media/image22.png" ContentType="image/png"/>
  <Override PartName="/ppt/media/image20.png" ContentType="image/png"/>
  <Override PartName="/ppt/media/image40.jpeg" ContentType="image/jpeg"/>
  <Override PartName="/ppt/media/image23.png" ContentType="image/png"/>
  <Override PartName="/ppt/media/image24.png" ContentType="image/png"/>
  <Override PartName="/ppt/media/image25.png" ContentType="image/png"/>
  <Override PartName="/ppt/media/image26.png" ContentType="image/png"/>
  <Override PartName="/ppt/media/image27.png" ContentType="image/png"/>
  <Override PartName="/ppt/media/image28.jpeg" ContentType="image/jpeg"/>
  <Override PartName="/ppt/media/image30.jpeg" ContentType="image/jpeg"/>
  <Override PartName="/ppt/media/image54.jpeg" ContentType="image/jpeg"/>
  <Override PartName="/ppt/media/image42.jpeg" ContentType="image/jpeg"/>
  <Override PartName="/ppt/media/image57.png" ContentType="image/png"/>
  <Override PartName="/ppt/media/image32.png" ContentType="image/png"/>
  <Override PartName="/ppt/media/image31.jpeg" ContentType="image/jpeg"/>
  <Override PartName="/ppt/media/image33.png" ContentType="image/png"/>
  <Override PartName="/ppt/media/image34.png" ContentType="image/png"/>
  <Override PartName="/ppt/media/image35.png" ContentType="image/png"/>
  <Override PartName="/ppt/media/image36.png" ContentType="image/png"/>
  <Override PartName="/ppt/media/image37.png" ContentType="image/png"/>
  <Override PartName="/ppt/media/image38.png" ContentType="image/png"/>
  <Override PartName="/ppt/media/image39.png" ContentType="image/png"/>
  <Override PartName="/ppt/media/image41.jpeg" ContentType="image/jpeg"/>
  <Override PartName="/ppt/media/image43.jpeg" ContentType="image/jpeg"/>
  <Override PartName="/ppt/media/image50.png" ContentType="image/png"/>
  <Override PartName="/ppt/media/image44.png" ContentType="image/png"/>
  <Override PartName="/ppt/media/image45.png" ContentType="image/png"/>
  <Override PartName="/ppt/media/image46.png" ContentType="image/png"/>
  <Override PartName="/ppt/media/image47.png" ContentType="image/png"/>
  <Override PartName="/ppt/media/image65.jpeg" ContentType="image/jpeg"/>
  <Override PartName="/ppt/media/image66.jpeg" ContentType="image/jpeg"/>
  <Override PartName="/ppt/media/image77.jpeg" ContentType="image/jpeg"/>
  <Override PartName="/ppt/media/image78.jpeg" ContentType="image/jpeg"/>
  <Override PartName="/ppt/media/image48.png" ContentType="image/png"/>
  <Override PartName="/ppt/media/image55.jpeg" ContentType="image/jpeg"/>
  <Override PartName="/ppt/media/image51.png" ContentType="image/png"/>
  <Override PartName="/ppt/media/image52.jpeg" ContentType="image/jpeg"/>
  <Override PartName="/ppt/media/image56.png" ContentType="image/png"/>
  <Override PartName="/ppt/media/image60.png" ContentType="image/png"/>
  <Override PartName="/ppt/media/image61.png" ContentType="image/png"/>
  <Override PartName="/ppt/media/image62.png" ContentType="image/png"/>
  <Override PartName="/ppt/media/image63.png" ContentType="image/png"/>
  <Override PartName="/ppt/media/image64.jpeg" ContentType="image/jpeg"/>
  <Override PartName="/ppt/media/image67.jpeg" ContentType="image/jpeg"/>
  <Override PartName="/ppt/media/image68.png" ContentType="image/png"/>
  <Override PartName="/ppt/media/image69.png" ContentType="image/png"/>
  <Override PartName="/ppt/media/image71.png" ContentType="image/png"/>
  <Override PartName="/ppt/media/image72.png" ContentType="image/png"/>
  <Override PartName="/ppt/media/image73.png" ContentType="image/png"/>
  <Override PartName="/ppt/media/image76.jpeg" ContentType="image/jpeg"/>
  <Override PartName="/ppt/media/image89.jpeg" ContentType="image/jpeg"/>
  <Override PartName="/ppt/media/image90.jpeg" ContentType="image/jpeg"/>
  <Override PartName="/ppt/media/image88.jpeg" ContentType="image/jpeg"/>
  <Override PartName="/ppt/media/image87.png" ContentType="image/png"/>
  <Override PartName="/ppt/media/image86.png" ContentType="image/png"/>
  <Override PartName="/ppt/media/image85.png" ContentType="image/png"/>
  <Override PartName="/ppt/media/image84.png" ContentType="image/png"/>
  <Override PartName="/ppt/media/image83.png" ContentType="image/png"/>
  <Override PartName="/ppt/media/image82.png" ContentType="image/png"/>
  <Override PartName="/ppt/media/image81.png" ContentType="image/png"/>
  <Override PartName="/ppt/media/image80.png" ContentType="image/png"/>
  <Override PartName="/ppt/media/image79.jpeg" ContentType="image/jpeg"/>
  <Override PartName="/customXml/itemProps3.xml" ContentType="application/vnd.openxmlformats-officedocument.customXml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ppt/_rels/presentation.xml.rels" ContentType="application/vnd.openxmlformats-package.relationships+xml"/>
  <Override PartName="/customXml/itemProps4.xml" ContentType="application/vnd.openxmlformats-officedocument.customXmlProperties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</p:sldIdLst>
  <p:sldSz cx="9144000" cy="6858000"/>
  <p:notesSz cx="6858000" cy="9144000"/>
</p:presentation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2.xml"/><Relationship Id="rId21" Type="http://schemas.openxmlformats.org/officeDocument/2006/relationships/customXml" Target="../customXml/item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theme" Target="theme/theme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customXml" Target="../customXml/item4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customXml" Target="../customXml/item3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customXml" Target="../customXml/item2.xml"/></Relationships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3.xml"/>
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PlaceHolder 1"/>
          <p:cNvSpPr>
            <a:spLocks noGrp="1"/>
          </p:cNvSpPr>
          <p:nvPr>
            <p:ph type="sldImg"/>
          </p:nvPr>
        </p:nvSpPr>
        <p:spPr>
          <a:xfrm>
            <a:off x="216000" y="812520"/>
            <a:ext cx="7127280" cy="40089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ru-RU" sz="4400" spc="-1" strike="noStrike">
                <a:latin typeface="Arial"/>
              </a:rPr>
              <a:t>Для перемещения страницы щёлкните мышью</a:t>
            </a:r>
            <a:endParaRPr b="0" lang="ru-RU" sz="4400" spc="-1" strike="noStrike">
              <a:latin typeface="Arial"/>
            </a:endParaRPr>
          </a:p>
        </p:txBody>
      </p:sp>
      <p:sp>
        <p:nvSpPr>
          <p:cNvPr id="77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r>
              <a:rPr b="0" lang="ru-RU" sz="2000" spc="-1" strike="noStrike">
                <a:latin typeface="Arial"/>
              </a:rPr>
              <a:t>Для правки формата примечаний щёлкните мышью</a:t>
            </a:r>
            <a:endParaRPr b="0" lang="ru-RU" sz="2000" spc="-1" strike="noStrike">
              <a:latin typeface="Arial"/>
            </a:endParaRPr>
          </a:p>
        </p:txBody>
      </p:sp>
      <p:sp>
        <p:nvSpPr>
          <p:cNvPr id="78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r>
              <a:rPr b="0" lang="ru-RU" sz="1400" spc="-1" strike="noStrike">
                <a:latin typeface="Times New Roman"/>
              </a:rPr>
              <a:t>&lt;верхний колонтитул&gt;</a:t>
            </a:r>
            <a:endParaRPr b="0" lang="ru-RU" sz="1400" spc="-1" strike="noStrike">
              <a:latin typeface="Times New Roman"/>
            </a:endParaRPr>
          </a:p>
        </p:txBody>
      </p:sp>
      <p:sp>
        <p:nvSpPr>
          <p:cNvPr id="79" name="PlaceHolder 4"/>
          <p:cNvSpPr>
            <a:spLocks noGrp="1"/>
          </p:cNvSpPr>
          <p:nvPr>
            <p:ph type="dt"/>
          </p:nvPr>
        </p:nvSpPr>
        <p:spPr>
          <a:xfrm>
            <a:off x="4278960" y="0"/>
            <a:ext cx="3280680" cy="534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algn="r"/>
            <a:r>
              <a:rPr b="0" lang="ru-RU" sz="1400" spc="-1" strike="noStrike">
                <a:latin typeface="Times New Roman"/>
              </a:rPr>
              <a:t>&lt;дата/время&gt;</a:t>
            </a:r>
            <a:endParaRPr b="0" lang="ru-RU" sz="1400" spc="-1" strike="noStrike">
              <a:latin typeface="Times New Roman"/>
            </a:endParaRPr>
          </a:p>
        </p:txBody>
      </p:sp>
      <p:sp>
        <p:nvSpPr>
          <p:cNvPr id="80" name="PlaceHolder 5"/>
          <p:cNvSpPr>
            <a:spLocks noGrp="1"/>
          </p:cNvSpPr>
          <p:nvPr>
            <p:ph type="ftr"/>
          </p:nvPr>
        </p:nvSpPr>
        <p:spPr>
          <a:xfrm>
            <a:off x="0" y="10157400"/>
            <a:ext cx="3280680" cy="534240"/>
          </a:xfrm>
          <a:prstGeom prst="rect">
            <a:avLst/>
          </a:prstGeom>
        </p:spPr>
        <p:txBody>
          <a:bodyPr lIns="0" rIns="0" tIns="0" bIns="0" anchor="b">
            <a:noAutofit/>
          </a:bodyPr>
          <a:p>
            <a:r>
              <a:rPr b="0" lang="ru-RU" sz="1400" spc="-1" strike="noStrike">
                <a:latin typeface="Times New Roman"/>
              </a:rPr>
              <a:t>&lt;нижний колонтитул&gt;</a:t>
            </a:r>
            <a:endParaRPr b="0" lang="ru-RU" sz="1400" spc="-1" strike="noStrike">
              <a:latin typeface="Times New Roman"/>
            </a:endParaRPr>
          </a:p>
        </p:txBody>
      </p:sp>
      <p:sp>
        <p:nvSpPr>
          <p:cNvPr id="81" name="PlaceHolder 6"/>
          <p:cNvSpPr>
            <a:spLocks noGrp="1"/>
          </p:cNvSpPr>
          <p:nvPr>
            <p:ph type="sldNum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</p:spPr>
        <p:txBody>
          <a:bodyPr lIns="0" rIns="0" tIns="0" bIns="0" anchor="b">
            <a:noAutofit/>
          </a:bodyPr>
          <a:p>
            <a:pPr algn="r"/>
            <a:fld id="{BFCF0582-5B69-4EA1-98F7-5F1FE8EB4F8C}" type="slidenum">
              <a:rPr b="0" lang="ru-RU" sz="1400" spc="-1" strike="noStrike">
                <a:latin typeface="Times New Roman"/>
              </a:rPr>
              <a:t>&lt;номер&gt;</a:t>
            </a:fld>
            <a:endParaRPr b="0" lang="ru-RU" sz="14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</p:notesMaster>
</file>

<file path=ppt/notesSlides/_rels/notesSlide3.xml.rels><?xml version="1.0" encoding="UTF-8"?>
<Relationships xmlns="http://schemas.openxmlformats.org/package/2006/relationships"><Relationship Id="rId1" Type="http://schemas.openxmlformats.org/officeDocument/2006/relationships/slide" Target="../slides/slide3.xml"/><Relationship Id="rId2" Type="http://schemas.openxmlformats.org/officeDocument/2006/relationships/notesMaster" Target="../notesMasters/notesMaster1.xml"/>
</Relationship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PlaceHolder 1"/>
          <p:cNvSpPr>
            <a:spLocks noGrp="1"/>
          </p:cNvSpPr>
          <p:nvPr>
            <p:ph type="sldImg"/>
          </p:nvPr>
        </p:nvSpPr>
        <p:spPr>
          <a:xfrm>
            <a:off x="1143000" y="685800"/>
            <a:ext cx="4571280" cy="3428280"/>
          </a:xfrm>
          <a:prstGeom prst="rect">
            <a:avLst/>
          </a:prstGeom>
        </p:spPr>
      </p:sp>
      <p:sp>
        <p:nvSpPr>
          <p:cNvPr id="320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5680" cy="411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000" spc="-1" strike="noStrike">
              <a:latin typeface="Arial"/>
            </a:endParaRPr>
          </a:p>
        </p:txBody>
      </p:sp>
      <p:sp>
        <p:nvSpPr>
          <p:cNvPr id="321" name="CustomShape 3"/>
          <p:cNvSpPr/>
          <p:nvPr/>
        </p:nvSpPr>
        <p:spPr>
          <a:xfrm>
            <a:off x="3884760" y="8685360"/>
            <a:ext cx="2971080" cy="456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>
            <a:noAutofit/>
          </a:bodyPr>
          <a:p>
            <a:pPr algn="r">
              <a:lnSpc>
                <a:spcPct val="100000"/>
              </a:lnSpc>
            </a:pPr>
            <a:fld id="{8F447884-2F48-4896-B4DC-0B75D21A2E76}" type="slidenum">
              <a:rPr b="0" lang="ru-RU" sz="1200" spc="-1" strike="noStrike">
                <a:solidFill>
                  <a:srgbClr val="000000"/>
                </a:solidFill>
                <a:latin typeface="+mn-lt"/>
                <a:ea typeface="+mn-ea"/>
              </a:rPr>
              <a:t>3</a:t>
            </a:fld>
            <a:endParaRPr b="0" lang="ru-RU" sz="1200" spc="-1" strike="noStrike">
              <a:latin typeface="Arial"/>
            </a:endParaRPr>
          </a:p>
        </p:txBody>
      </p:sp>
    </p:spTree>
  </p:cSld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1680" cy="1469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1680" cy="1469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1680" cy="1469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 fontScale="76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 fontScale="76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 fontScale="76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 fontScale="76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 fontScale="76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 fontScale="76000"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1680" cy="1469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41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1680" cy="1469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4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1680" cy="1469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4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46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1680" cy="1469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subTitle"/>
          </p:nvPr>
        </p:nvSpPr>
        <p:spPr>
          <a:xfrm>
            <a:off x="685800" y="2130480"/>
            <a:ext cx="7771680" cy="6811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1680" cy="1469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5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5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52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1680" cy="1469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1680" cy="1469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5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55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56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1680" cy="1469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5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59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60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1680" cy="1469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6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63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1680" cy="1469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6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66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67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68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1680" cy="1469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7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 fontScale="76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71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 fontScale="76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72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 fontScale="76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73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 fontScale="76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74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 fontScale="76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75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 fontScale="76000"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1680" cy="1469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1680" cy="1469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1680" cy="1469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685800" y="2130480"/>
            <a:ext cx="7771680" cy="6811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1680" cy="1469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1680" cy="1469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1680" cy="1469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1680" cy="1469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ru-RU" sz="1800" spc="-1" strike="noStrike">
                <a:latin typeface="Arial"/>
              </a:rPr>
              <a:t>Для правки текста заглавия щёлкните мышью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pc="-1" strike="noStrike">
                <a:latin typeface="Arial"/>
              </a:rPr>
              <a:t>Для правки структуры щёлкните мышью</a:t>
            </a:r>
            <a:endParaRPr b="0" lang="ru-RU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pc="-1" strike="noStrike">
                <a:latin typeface="Arial"/>
              </a:rPr>
              <a:t>Второй уровень структуры</a:t>
            </a:r>
            <a:endParaRPr b="0" lang="ru-RU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pc="-1" strike="noStrike">
                <a:latin typeface="Arial"/>
              </a:rPr>
              <a:t>Третий уровень структуры</a:t>
            </a:r>
            <a:endParaRPr b="0" lang="ru-RU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pc="-1" strike="noStrike">
                <a:latin typeface="Arial"/>
              </a:rPr>
              <a:t>Четвёртый уровень структуры</a:t>
            </a:r>
            <a:endParaRPr b="0" lang="ru-RU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latin typeface="Arial"/>
              </a:rPr>
              <a:t>Пятый уровень структуры</a:t>
            </a:r>
            <a:endParaRPr b="0" lang="ru-RU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latin typeface="Arial"/>
              </a:rPr>
              <a:t>Шестой уровень структуры</a:t>
            </a:r>
            <a:endParaRPr b="0" lang="ru-RU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latin typeface="Arial"/>
              </a:rPr>
              <a:t>Седьмой уровень структуры</a:t>
            </a:r>
            <a:endParaRPr b="0" lang="ru-RU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ru-RU" sz="4400" spc="-1" strike="noStrike">
                <a:latin typeface="Arial"/>
              </a:rPr>
              <a:t>Для правки текста заглавия щёлкните мышью</a:t>
            </a:r>
            <a:endParaRPr b="0" lang="ru-RU" sz="4400" spc="-1" strike="noStrike">
              <a:latin typeface="Arial"/>
            </a:endParaRPr>
          </a:p>
        </p:txBody>
      </p:sp>
      <p:sp>
        <p:nvSpPr>
          <p:cNvPr id="3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pc="-1" strike="noStrike">
                <a:latin typeface="Arial"/>
              </a:rPr>
              <a:t>Для правки структуры щёлкните мышью</a:t>
            </a:r>
            <a:endParaRPr b="0" lang="ru-RU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pc="-1" strike="noStrike">
                <a:latin typeface="Arial"/>
              </a:rPr>
              <a:t>Второй уровень структуры</a:t>
            </a:r>
            <a:endParaRPr b="0" lang="ru-RU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pc="-1" strike="noStrike">
                <a:latin typeface="Arial"/>
              </a:rPr>
              <a:t>Третий уровень структуры</a:t>
            </a:r>
            <a:endParaRPr b="0" lang="ru-RU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pc="-1" strike="noStrike">
                <a:latin typeface="Arial"/>
              </a:rPr>
              <a:t>Четвёртый уровень структуры</a:t>
            </a:r>
            <a:endParaRPr b="0" lang="ru-RU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latin typeface="Arial"/>
              </a:rPr>
              <a:t>Пятый уровень структуры</a:t>
            </a:r>
            <a:endParaRPr b="0" lang="ru-RU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latin typeface="Arial"/>
              </a:rPr>
              <a:t>Шестой уровень структуры</a:t>
            </a:r>
            <a:endParaRPr b="0" lang="ru-RU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latin typeface="Arial"/>
              </a:rPr>
              <a:t>Седьмой уровень структуры</a:t>
            </a:r>
            <a:endParaRPr b="0" lang="ru-RU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jpeg"/><Relationship Id="rId6" Type="http://schemas.openxmlformats.org/officeDocument/2006/relationships/slideLayout" Target="../slideLayouts/slideLayout3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52.jpeg"/><Relationship Id="rId2" Type="http://schemas.openxmlformats.org/officeDocument/2006/relationships/image" Target="../media/image53.jpeg"/><Relationship Id="rId3" Type="http://schemas.openxmlformats.org/officeDocument/2006/relationships/image" Target="../media/image54.jpeg"/><Relationship Id="rId4" Type="http://schemas.openxmlformats.org/officeDocument/2006/relationships/slideLayout" Target="../slideLayouts/slideLayout13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55.jpeg"/><Relationship Id="rId2" Type="http://schemas.openxmlformats.org/officeDocument/2006/relationships/image" Target="../media/image56.png"/><Relationship Id="rId3" Type="http://schemas.openxmlformats.org/officeDocument/2006/relationships/image" Target="../media/image57.png"/><Relationship Id="rId4" Type="http://schemas.openxmlformats.org/officeDocument/2006/relationships/image" Target="../media/image58.png"/><Relationship Id="rId5" Type="http://schemas.openxmlformats.org/officeDocument/2006/relationships/image" Target="../media/image59.png"/><Relationship Id="rId6" Type="http://schemas.openxmlformats.org/officeDocument/2006/relationships/image" Target="../media/image60.png"/><Relationship Id="rId7" Type="http://schemas.openxmlformats.org/officeDocument/2006/relationships/image" Target="../media/image61.png"/><Relationship Id="rId8" Type="http://schemas.openxmlformats.org/officeDocument/2006/relationships/image" Target="../media/image62.png"/><Relationship Id="rId9" Type="http://schemas.openxmlformats.org/officeDocument/2006/relationships/image" Target="../media/image63.png"/><Relationship Id="rId10" Type="http://schemas.openxmlformats.org/officeDocument/2006/relationships/audio" Target="../media/audio1.wav"/><Relationship Id="rId11" Type="http://schemas.openxmlformats.org/officeDocument/2006/relationships/slideLayout" Target="../slideLayouts/slideLayout3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64.jpeg"/><Relationship Id="rId2" Type="http://schemas.openxmlformats.org/officeDocument/2006/relationships/image" Target="../media/image65.jpeg"/><Relationship Id="rId3" Type="http://schemas.openxmlformats.org/officeDocument/2006/relationships/image" Target="../media/image66.jpeg"/><Relationship Id="rId4" Type="http://schemas.openxmlformats.org/officeDocument/2006/relationships/slideLayout" Target="../slideLayouts/slideLayout13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67.jpeg"/><Relationship Id="rId2" Type="http://schemas.openxmlformats.org/officeDocument/2006/relationships/image" Target="../media/image68.png"/><Relationship Id="rId3" Type="http://schemas.openxmlformats.org/officeDocument/2006/relationships/image" Target="../media/image69.png"/><Relationship Id="rId4" Type="http://schemas.openxmlformats.org/officeDocument/2006/relationships/image" Target="../media/image70.png"/><Relationship Id="rId5" Type="http://schemas.openxmlformats.org/officeDocument/2006/relationships/image" Target="../media/image71.png"/><Relationship Id="rId6" Type="http://schemas.openxmlformats.org/officeDocument/2006/relationships/image" Target="../media/image72.png"/><Relationship Id="rId7" Type="http://schemas.openxmlformats.org/officeDocument/2006/relationships/image" Target="../media/image73.png"/><Relationship Id="rId8" Type="http://schemas.openxmlformats.org/officeDocument/2006/relationships/image" Target="../media/image74.png"/><Relationship Id="rId9" Type="http://schemas.openxmlformats.org/officeDocument/2006/relationships/image" Target="../media/image75.png"/><Relationship Id="rId10" Type="http://schemas.openxmlformats.org/officeDocument/2006/relationships/audio" Target="../media/audio1.wav"/><Relationship Id="rId11" Type="http://schemas.openxmlformats.org/officeDocument/2006/relationships/slideLayout" Target="../slideLayouts/slideLayout3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76.jpeg"/><Relationship Id="rId2" Type="http://schemas.openxmlformats.org/officeDocument/2006/relationships/image" Target="../media/image77.jpeg"/><Relationship Id="rId3" Type="http://schemas.openxmlformats.org/officeDocument/2006/relationships/image" Target="../media/image78.jpeg"/><Relationship Id="rId4" Type="http://schemas.openxmlformats.org/officeDocument/2006/relationships/slideLayout" Target="../slideLayouts/slideLayout13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79.jpeg"/><Relationship Id="rId2" Type="http://schemas.openxmlformats.org/officeDocument/2006/relationships/image" Target="../media/image80.png"/><Relationship Id="rId3" Type="http://schemas.openxmlformats.org/officeDocument/2006/relationships/image" Target="../media/image81.png"/><Relationship Id="rId4" Type="http://schemas.openxmlformats.org/officeDocument/2006/relationships/image" Target="../media/image82.png"/><Relationship Id="rId5" Type="http://schemas.openxmlformats.org/officeDocument/2006/relationships/image" Target="../media/image83.png"/><Relationship Id="rId6" Type="http://schemas.openxmlformats.org/officeDocument/2006/relationships/image" Target="../media/image84.png"/><Relationship Id="rId7" Type="http://schemas.openxmlformats.org/officeDocument/2006/relationships/image" Target="../media/image85.png"/><Relationship Id="rId8" Type="http://schemas.openxmlformats.org/officeDocument/2006/relationships/image" Target="../media/image86.png"/><Relationship Id="rId9" Type="http://schemas.openxmlformats.org/officeDocument/2006/relationships/image" Target="../media/image87.png"/><Relationship Id="rId10" Type="http://schemas.openxmlformats.org/officeDocument/2006/relationships/audio" Target="../media/audio1.wav"/><Relationship Id="rId11" Type="http://schemas.openxmlformats.org/officeDocument/2006/relationships/slideLayout" Target="../slideLayouts/slideLayout3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88.jpeg"/><Relationship Id="rId2" Type="http://schemas.openxmlformats.org/officeDocument/2006/relationships/image" Target="../media/image89.jpeg"/><Relationship Id="rId3" Type="http://schemas.openxmlformats.org/officeDocument/2006/relationships/image" Target="../media/image90.jpeg"/><Relationship Id="rId4" Type="http://schemas.openxmlformats.org/officeDocument/2006/relationships/slideLayout" Target="../slideLayouts/slideLayout3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6.jpeg"/><Relationship Id="rId2" Type="http://schemas.openxmlformats.org/officeDocument/2006/relationships/slideLayout" Target="../slideLayouts/slideLayout13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7.jpeg"/><Relationship Id="rId2" Type="http://schemas.openxmlformats.org/officeDocument/2006/relationships/image" Target="../media/image8.png"/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image" Target="../media/image12.png"/><Relationship Id="rId7" Type="http://schemas.openxmlformats.org/officeDocument/2006/relationships/image" Target="../media/image13.png"/><Relationship Id="rId8" Type="http://schemas.openxmlformats.org/officeDocument/2006/relationships/image" Target="../media/image14.png"/><Relationship Id="rId9" Type="http://schemas.openxmlformats.org/officeDocument/2006/relationships/image" Target="../media/image15.png"/><Relationship Id="rId10" Type="http://schemas.openxmlformats.org/officeDocument/2006/relationships/audio" Target="../media/audio1.wav"/><Relationship Id="rId11" Type="http://schemas.openxmlformats.org/officeDocument/2006/relationships/slideLayout" Target="../slideLayouts/slideLayout3.xml"/><Relationship Id="rId12" Type="http://schemas.openxmlformats.org/officeDocument/2006/relationships/notesSlide" Target="../notesSlides/notesSlide3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16.jpeg"/><Relationship Id="rId2" Type="http://schemas.openxmlformats.org/officeDocument/2006/relationships/image" Target="../media/image17.jpeg"/><Relationship Id="rId3" Type="http://schemas.openxmlformats.org/officeDocument/2006/relationships/image" Target="../media/image18.jpeg"/><Relationship Id="rId4" Type="http://schemas.openxmlformats.org/officeDocument/2006/relationships/slideLayout" Target="../slideLayouts/slideLayout13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19.jpeg"/><Relationship Id="rId2" Type="http://schemas.openxmlformats.org/officeDocument/2006/relationships/image" Target="../media/image20.png"/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5" Type="http://schemas.openxmlformats.org/officeDocument/2006/relationships/image" Target="../media/image23.png"/><Relationship Id="rId6" Type="http://schemas.openxmlformats.org/officeDocument/2006/relationships/image" Target="../media/image24.png"/><Relationship Id="rId7" Type="http://schemas.openxmlformats.org/officeDocument/2006/relationships/image" Target="../media/image25.png"/><Relationship Id="rId8" Type="http://schemas.openxmlformats.org/officeDocument/2006/relationships/image" Target="../media/image26.png"/><Relationship Id="rId9" Type="http://schemas.openxmlformats.org/officeDocument/2006/relationships/image" Target="../media/image27.png"/><Relationship Id="rId10" Type="http://schemas.openxmlformats.org/officeDocument/2006/relationships/audio" Target="../media/audio1.wav"/><Relationship Id="rId11" Type="http://schemas.openxmlformats.org/officeDocument/2006/relationships/slideLayout" Target="../slideLayouts/slideLayout3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28.jpeg"/><Relationship Id="rId2" Type="http://schemas.openxmlformats.org/officeDocument/2006/relationships/image" Target="../media/image29.jpeg"/><Relationship Id="rId3" Type="http://schemas.openxmlformats.org/officeDocument/2006/relationships/image" Target="../media/image30.jpeg"/><Relationship Id="rId4" Type="http://schemas.openxmlformats.org/officeDocument/2006/relationships/slideLayout" Target="../slideLayouts/slideLayout13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31.jpeg"/><Relationship Id="rId2" Type="http://schemas.openxmlformats.org/officeDocument/2006/relationships/image" Target="../media/image32.png"/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5" Type="http://schemas.openxmlformats.org/officeDocument/2006/relationships/image" Target="../media/image35.png"/><Relationship Id="rId6" Type="http://schemas.openxmlformats.org/officeDocument/2006/relationships/image" Target="../media/image36.png"/><Relationship Id="rId7" Type="http://schemas.openxmlformats.org/officeDocument/2006/relationships/image" Target="../media/image37.png"/><Relationship Id="rId8" Type="http://schemas.openxmlformats.org/officeDocument/2006/relationships/image" Target="../media/image38.png"/><Relationship Id="rId9" Type="http://schemas.openxmlformats.org/officeDocument/2006/relationships/image" Target="../media/image39.png"/><Relationship Id="rId10" Type="http://schemas.openxmlformats.org/officeDocument/2006/relationships/audio" Target="../media/audio1.wav"/><Relationship Id="rId11" Type="http://schemas.openxmlformats.org/officeDocument/2006/relationships/slideLayout" Target="../slideLayouts/slideLayout3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40.jpeg"/><Relationship Id="rId2" Type="http://schemas.openxmlformats.org/officeDocument/2006/relationships/image" Target="../media/image41.jpeg"/><Relationship Id="rId3" Type="http://schemas.openxmlformats.org/officeDocument/2006/relationships/image" Target="../media/image42.jpeg"/><Relationship Id="rId4" Type="http://schemas.openxmlformats.org/officeDocument/2006/relationships/slideLayout" Target="../slideLayouts/slideLayout13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43.jpeg"/><Relationship Id="rId2" Type="http://schemas.openxmlformats.org/officeDocument/2006/relationships/image" Target="../media/image44.png"/><Relationship Id="rId3" Type="http://schemas.openxmlformats.org/officeDocument/2006/relationships/image" Target="../media/image45.png"/><Relationship Id="rId4" Type="http://schemas.openxmlformats.org/officeDocument/2006/relationships/image" Target="../media/image46.png"/><Relationship Id="rId5" Type="http://schemas.openxmlformats.org/officeDocument/2006/relationships/image" Target="../media/image47.png"/><Relationship Id="rId6" Type="http://schemas.openxmlformats.org/officeDocument/2006/relationships/image" Target="../media/image48.png"/><Relationship Id="rId7" Type="http://schemas.openxmlformats.org/officeDocument/2006/relationships/image" Target="../media/image49.png"/><Relationship Id="rId8" Type="http://schemas.openxmlformats.org/officeDocument/2006/relationships/image" Target="../media/image50.png"/><Relationship Id="rId9" Type="http://schemas.openxmlformats.org/officeDocument/2006/relationships/image" Target="../media/image51.png"/><Relationship Id="rId10" Type="http://schemas.openxmlformats.org/officeDocument/2006/relationships/audio" Target="../media/audio1.wav"/><Relationship Id="rId11" Type="http://schemas.openxmlformats.org/officeDocument/2006/relationships/slideLayout" Target="../slideLayouts/slideLayout3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Рисунок 35" descr="1613659035_41-p-fon-dlya-prezentatsii-zima-dlya-detskogo-s-64.jpg"/>
          <p:cNvPicPr/>
          <p:nvPr/>
        </p:nvPicPr>
        <p:blipFill>
          <a:blip r:embed="rId1"/>
          <a:stretch/>
        </p:blipFill>
        <p:spPr>
          <a:xfrm>
            <a:off x="0" y="-17280"/>
            <a:ext cx="9143280" cy="6857280"/>
          </a:xfrm>
          <a:prstGeom prst="rect">
            <a:avLst/>
          </a:prstGeom>
          <a:ln w="0">
            <a:noFill/>
          </a:ln>
        </p:spPr>
      </p:pic>
      <p:sp>
        <p:nvSpPr>
          <p:cNvPr id="83" name="CustomShape 1"/>
          <p:cNvSpPr/>
          <p:nvPr/>
        </p:nvSpPr>
        <p:spPr>
          <a:xfrm>
            <a:off x="1691640" y="2054520"/>
            <a:ext cx="5688000" cy="1430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ru-RU" sz="4400" spc="-1" strike="noStrike">
                <a:solidFill>
                  <a:srgbClr val="ff6d6d"/>
                </a:solidFill>
                <a:latin typeface="Times New Roman"/>
                <a:ea typeface="DejaVu Sans"/>
              </a:rPr>
              <a:t>Азбука безопасности в зимнее время</a:t>
            </a:r>
            <a:endParaRPr b="0" lang="ru-RU" sz="4400" spc="-1" strike="noStrike">
              <a:solidFill>
                <a:srgbClr val="ff6d6d"/>
              </a:solidFill>
              <a:latin typeface="Noto Sans"/>
            </a:endParaRPr>
          </a:p>
        </p:txBody>
      </p:sp>
      <p:sp>
        <p:nvSpPr>
          <p:cNvPr id="84" name="CustomShape 2"/>
          <p:cNvSpPr/>
          <p:nvPr/>
        </p:nvSpPr>
        <p:spPr>
          <a:xfrm>
            <a:off x="8316360" y="6273360"/>
            <a:ext cx="719280" cy="39528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9999ff"/>
          </a:solidFill>
          <a:ln>
            <a:solidFill>
              <a:srgbClr val="9966ff"/>
            </a:solidFill>
            <a:round/>
          </a:ln>
          <a:scene3d>
            <a:camera prst="orthographicFront"/>
            <a:lightRig dir="t" rig="threePt"/>
          </a:scene3d>
          <a:sp3d>
            <a:bevelT prst="artDeco" w="1143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85" name="Рисунок 5" descr="z-lwtzwe_JQ.jpg"/>
          <p:cNvPicPr/>
          <p:nvPr/>
        </p:nvPicPr>
        <p:blipFill>
          <a:blip r:embed="rId2"/>
          <a:stretch/>
        </p:blipFill>
        <p:spPr>
          <a:xfrm flipH="1">
            <a:off x="324000" y="2925000"/>
            <a:ext cx="2087280" cy="2348280"/>
          </a:xfrm>
          <a:prstGeom prst="rect">
            <a:avLst/>
          </a:prstGeom>
          <a:ln w="0">
            <a:noFill/>
          </a:ln>
        </p:spPr>
      </p:pic>
      <p:pic>
        <p:nvPicPr>
          <p:cNvPr id="86" name="Рисунок 6" descr="1418056760.jpg"/>
          <p:cNvPicPr/>
          <p:nvPr/>
        </p:nvPicPr>
        <p:blipFill>
          <a:blip r:embed="rId3"/>
          <a:srcRect l="41505" t="0" r="0" b="0"/>
          <a:stretch/>
        </p:blipFill>
        <p:spPr>
          <a:xfrm>
            <a:off x="4068000" y="490320"/>
            <a:ext cx="2478600" cy="1713960"/>
          </a:xfrm>
          <a:prstGeom prst="rect">
            <a:avLst/>
          </a:prstGeom>
          <a:ln w="0">
            <a:noFill/>
          </a:ln>
        </p:spPr>
      </p:pic>
      <p:pic>
        <p:nvPicPr>
          <p:cNvPr id="87" name="Рисунок 9" descr="D05pj4qX0Ao14Ky.jpg_large.jpg"/>
          <p:cNvPicPr/>
          <p:nvPr/>
        </p:nvPicPr>
        <p:blipFill>
          <a:blip r:embed="rId4"/>
          <a:stretch/>
        </p:blipFill>
        <p:spPr>
          <a:xfrm>
            <a:off x="6003720" y="2781000"/>
            <a:ext cx="3139560" cy="2472480"/>
          </a:xfrm>
          <a:prstGeom prst="rect">
            <a:avLst/>
          </a:prstGeom>
          <a:ln w="0">
            <a:noFill/>
          </a:ln>
        </p:spPr>
      </p:pic>
      <p:sp>
        <p:nvSpPr>
          <p:cNvPr id="88" name="CustomShape 3"/>
          <p:cNvSpPr/>
          <p:nvPr/>
        </p:nvSpPr>
        <p:spPr>
          <a:xfrm>
            <a:off x="1980000" y="5940000"/>
            <a:ext cx="6480000" cy="720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ru-RU" sz="1800" spc="-1" strike="noStrike">
                <a:latin typeface="Arial"/>
              </a:rPr>
              <a:t>       </a:t>
            </a:r>
            <a:r>
              <a:rPr b="0" lang="ru-RU" sz="1800" spc="-1" strike="noStrike">
                <a:latin typeface="Arial"/>
              </a:rPr>
              <a:t>ОГБУЗ «Центр общественного здоровья и </a:t>
            </a:r>
            <a:endParaRPr b="0" lang="ru-RU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800" spc="-1" strike="noStrike">
                <a:latin typeface="Arial"/>
              </a:rPr>
              <a:t>медицинской профилактики Костромской области» </a:t>
            </a:r>
            <a:endParaRPr b="0" lang="ru-RU" sz="1800" spc="-1" strike="noStrike">
              <a:latin typeface="Arial"/>
            </a:endParaRPr>
          </a:p>
        </p:txBody>
      </p:sp>
      <p:pic>
        <p:nvPicPr>
          <p:cNvPr id="89" name="" descr=""/>
          <p:cNvPicPr/>
          <p:nvPr/>
        </p:nvPicPr>
        <p:blipFill>
          <a:blip r:embed="rId5"/>
          <a:stretch/>
        </p:blipFill>
        <p:spPr>
          <a:xfrm>
            <a:off x="3780000" y="3768120"/>
            <a:ext cx="1667520" cy="16318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" name="Рисунок 2" descr="1613659035_41-p-fon-dlya-prezentatsii-zima-dlya-detskogo-s-64.jpg"/>
          <p:cNvPicPr/>
          <p:nvPr/>
        </p:nvPicPr>
        <p:blipFill>
          <a:blip r:embed="rId1"/>
          <a:stretch/>
        </p:blipFill>
        <p:spPr>
          <a:xfrm>
            <a:off x="0" y="0"/>
            <a:ext cx="9143280" cy="6857280"/>
          </a:xfrm>
          <a:prstGeom prst="rect">
            <a:avLst/>
          </a:prstGeom>
          <a:ln w="0">
            <a:noFill/>
          </a:ln>
        </p:spPr>
      </p:pic>
      <p:sp>
        <p:nvSpPr>
          <p:cNvPr id="216" name="CustomShape 1"/>
          <p:cNvSpPr/>
          <p:nvPr/>
        </p:nvSpPr>
        <p:spPr>
          <a:xfrm>
            <a:off x="8316360" y="6273360"/>
            <a:ext cx="719280" cy="39528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9999ff"/>
          </a:solidFill>
          <a:ln>
            <a:solidFill>
              <a:srgbClr val="9966ff"/>
            </a:solidFill>
            <a:round/>
          </a:ln>
          <a:scene3d>
            <a:camera prst="orthographicFront"/>
            <a:lightRig dir="t" rig="threePt"/>
          </a:scene3d>
          <a:sp3d>
            <a:bevelT prst="artDeco" w="1143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217" name="Рисунок 7" descr="Ki1r0rE_B2E.jpg"/>
          <p:cNvPicPr/>
          <p:nvPr/>
        </p:nvPicPr>
        <p:blipFill>
          <a:blip r:embed="rId2"/>
          <a:stretch/>
        </p:blipFill>
        <p:spPr>
          <a:xfrm>
            <a:off x="4860000" y="0"/>
            <a:ext cx="4283280" cy="3239280"/>
          </a:xfrm>
          <a:prstGeom prst="rect">
            <a:avLst/>
          </a:prstGeom>
          <a:ln w="0">
            <a:noFill/>
          </a:ln>
          <a:effectLst>
            <a:outerShdw algn="tl" blurRad="292100" dir="2700000" dist="138988" rotWithShape="0">
              <a:srgbClr val="333333">
                <a:alpha val="65000"/>
              </a:srgbClr>
            </a:outerShdw>
          </a:effectLst>
        </p:spPr>
      </p:pic>
      <p:grpSp>
        <p:nvGrpSpPr>
          <p:cNvPr id="218" name="Group 2"/>
          <p:cNvGrpSpPr/>
          <p:nvPr/>
        </p:nvGrpSpPr>
        <p:grpSpPr>
          <a:xfrm>
            <a:off x="28440" y="1405080"/>
            <a:ext cx="6385680" cy="5226840"/>
            <a:chOff x="28440" y="1405080"/>
            <a:chExt cx="6385680" cy="5226840"/>
          </a:xfrm>
        </p:grpSpPr>
        <p:pic>
          <p:nvPicPr>
            <p:cNvPr id="219" name="Рисунок 5" descr="img1.jpg"/>
            <p:cNvPicPr/>
            <p:nvPr/>
          </p:nvPicPr>
          <p:blipFill>
            <a:blip r:embed="rId3"/>
            <a:stretch/>
          </p:blipFill>
          <p:spPr>
            <a:xfrm rot="20995800">
              <a:off x="359280" y="1872360"/>
              <a:ext cx="5723280" cy="4292280"/>
            </a:xfrm>
            <a:prstGeom prst="rect">
              <a:avLst/>
            </a:prstGeom>
            <a:ln w="0">
              <a:noFill/>
            </a:ln>
            <a:effectLst>
              <a:outerShdw algn="tl" blurRad="292100" dir="2700000" dist="138988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20" name="CustomShape 3"/>
            <p:cNvSpPr/>
            <p:nvPr/>
          </p:nvSpPr>
          <p:spPr>
            <a:xfrm rot="21008400">
              <a:off x="1307160" y="2011320"/>
              <a:ext cx="4625280" cy="374760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spAutoFit/>
            </a:bodyPr>
            <a:p>
              <a:pPr marL="216000" indent="-215640">
                <a:lnSpc>
                  <a:spcPct val="100000"/>
                </a:lnSpc>
                <a:buClr>
                  <a:srgbClr val="6600ff"/>
                </a:buClr>
                <a:buFont typeface="Wingdings" charset="2"/>
                <a:buChar char=""/>
              </a:pPr>
              <a:r>
                <a:rPr b="0" lang="ru-RU" sz="2400" spc="-1" strike="noStrike">
                  <a:solidFill>
                    <a:srgbClr val="6600ff"/>
                  </a:solidFill>
                  <a:latin typeface="Times New Roman"/>
                  <a:ea typeface="DejaVu Sans"/>
                </a:rPr>
                <a:t>Передвигайтесь мелкими шажками, наступая на всю подошву.</a:t>
              </a:r>
              <a:endParaRPr b="0" lang="ru-RU" sz="2400" spc="-1" strike="noStrike">
                <a:latin typeface="Arial"/>
              </a:endParaRPr>
            </a:p>
            <a:p>
              <a:pPr marL="216000" indent="-215640">
                <a:lnSpc>
                  <a:spcPct val="100000"/>
                </a:lnSpc>
                <a:buClr>
                  <a:srgbClr val="ff0000"/>
                </a:buClr>
                <a:buFont typeface="Wingdings" charset="2"/>
                <a:buChar char=""/>
              </a:pPr>
              <a:r>
                <a:rPr b="0" lang="ru-RU" sz="2400" spc="-1" strike="noStrike">
                  <a:solidFill>
                    <a:srgbClr val="ff0000"/>
                  </a:solidFill>
                  <a:latin typeface="Times New Roman"/>
                  <a:ea typeface="DejaVu Sans"/>
                </a:rPr>
                <a:t>Смотрите под ноги.</a:t>
              </a:r>
              <a:endParaRPr b="0" lang="ru-RU" sz="2400" spc="-1" strike="noStrike">
                <a:latin typeface="Arial"/>
              </a:endParaRPr>
            </a:p>
            <a:p>
              <a:pPr marL="216000" indent="-215640">
                <a:lnSpc>
                  <a:spcPct val="100000"/>
                </a:lnSpc>
                <a:buClr>
                  <a:srgbClr val="6600ff"/>
                </a:buClr>
                <a:buFont typeface="Wingdings" charset="2"/>
                <a:buChar char=""/>
              </a:pPr>
              <a:r>
                <a:rPr b="0" lang="ru-RU" sz="2400" spc="-1" strike="noStrike">
                  <a:solidFill>
                    <a:srgbClr val="6600ff"/>
                  </a:solidFill>
                  <a:latin typeface="Times New Roman"/>
                  <a:ea typeface="DejaVu Sans"/>
                </a:rPr>
                <a:t>Не держите руки в карманах.</a:t>
              </a:r>
              <a:endParaRPr b="0" lang="ru-RU" sz="2400" spc="-1" strike="noStrike">
                <a:latin typeface="Arial"/>
              </a:endParaRPr>
            </a:p>
            <a:p>
              <a:pPr marL="216000" indent="-215640">
                <a:lnSpc>
                  <a:spcPct val="100000"/>
                </a:lnSpc>
                <a:buClr>
                  <a:srgbClr val="ff0000"/>
                </a:buClr>
                <a:buFont typeface="Wingdings" charset="2"/>
                <a:buChar char=""/>
              </a:pPr>
              <a:r>
                <a:rPr b="0" lang="ru-RU" sz="2400" spc="-1" strike="noStrike">
                  <a:solidFill>
                    <a:srgbClr val="ff0000"/>
                  </a:solidFill>
                  <a:latin typeface="Times New Roman"/>
                  <a:ea typeface="DejaVu Sans"/>
                </a:rPr>
                <a:t>Обходите скользкие места.</a:t>
              </a:r>
              <a:endParaRPr b="0" lang="ru-RU" sz="2400" spc="-1" strike="noStrike">
                <a:latin typeface="Arial"/>
              </a:endParaRPr>
            </a:p>
            <a:p>
              <a:pPr marL="216000" indent="-215640">
                <a:lnSpc>
                  <a:spcPct val="100000"/>
                </a:lnSpc>
                <a:buClr>
                  <a:srgbClr val="6600ff"/>
                </a:buClr>
                <a:buFont typeface="Wingdings" charset="2"/>
                <a:buChar char=""/>
              </a:pPr>
              <a:r>
                <a:rPr b="0" lang="ru-RU" sz="2400" spc="-1" strike="noStrike">
                  <a:solidFill>
                    <a:srgbClr val="6600ff"/>
                  </a:solidFill>
                  <a:latin typeface="Times New Roman"/>
                  <a:ea typeface="DejaVu Sans"/>
                </a:rPr>
                <a:t>Используйте ледоступы.</a:t>
              </a:r>
              <a:endParaRPr b="0" lang="ru-RU" sz="2400" spc="-1" strike="noStrike">
                <a:latin typeface="Arial"/>
              </a:endParaRPr>
            </a:p>
            <a:p>
              <a:pPr marL="216000" indent="-215640">
                <a:lnSpc>
                  <a:spcPct val="100000"/>
                </a:lnSpc>
                <a:buClr>
                  <a:srgbClr val="ff0000"/>
                </a:buClr>
                <a:buFont typeface="Wingdings" charset="2"/>
                <a:buChar char=""/>
              </a:pPr>
              <a:r>
                <a:rPr b="0" lang="ru-RU" sz="2400" spc="-1" strike="noStrike">
                  <a:solidFill>
                    <a:srgbClr val="ff0000"/>
                  </a:solidFill>
                  <a:latin typeface="Times New Roman"/>
                  <a:ea typeface="DejaVu Sans"/>
                </a:rPr>
                <a:t>Соблюдайте особую осторожность при переходе дороги.</a:t>
              </a:r>
              <a:endParaRPr b="0" lang="ru-RU" sz="2400" spc="-1" strike="noStrike">
                <a:latin typeface="Arial"/>
              </a:endParaRPr>
            </a:p>
          </p:txBody>
        </p:sp>
      </p:grpSp>
      <p:sp>
        <p:nvSpPr>
          <p:cNvPr id="221" name="CustomShape 4"/>
          <p:cNvSpPr/>
          <p:nvPr/>
        </p:nvSpPr>
        <p:spPr>
          <a:xfrm>
            <a:off x="179640" y="404640"/>
            <a:ext cx="4391640" cy="1186920"/>
          </a:xfrm>
          <a:prstGeom prst="rect">
            <a:avLst/>
          </a:prstGeom>
          <a:noFill/>
          <a:ln w="0">
            <a:noFill/>
          </a:ln>
          <a:scene3d>
            <a:camera prst="orthographicFront"/>
            <a:lightRig dir="tl" rig="soft">
              <a:rot lat="0" lon="0" rev="0"/>
            </a:lightRig>
          </a:scene3d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ru-RU" sz="3600" spc="46" strike="noStrike">
                <a:solidFill>
                  <a:srgbClr val="e0322d"/>
                </a:solidFill>
                <a:latin typeface="Monotype Corsiva"/>
                <a:ea typeface="DejaVu Sans"/>
              </a:rPr>
              <a:t>Осторожно, гололёд!</a:t>
            </a:r>
            <a:endParaRPr b="0" lang="ru-RU" sz="36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369" dur="indefinite" restart="never" nodeType="tmRoot">
          <p:childTnLst>
            <p:seq>
              <p:cTn id="370" dur="indefinite" nodeType="mainSeq">
                <p:childTnLst>
                  <p:par>
                    <p:cTn id="371" fill="hold">
                      <p:stCondLst>
                        <p:cond delay="0"/>
                      </p:stCondLst>
                      <p:childTnLst>
                        <p:par>
                          <p:cTn id="372" fill="hold">
                            <p:stCondLst>
                              <p:cond delay="0"/>
                            </p:stCondLst>
                            <p:childTnLst>
                              <p:par>
                                <p:cTn id="373" nodeType="withEffect" fill="hold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75" dur="100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76" dur="100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" name="Рисунок 33" descr="1613659035_41-p-fon-dlya-prezentatsii-zima-dlya-detskogo-s-64.jpg"/>
          <p:cNvPicPr/>
          <p:nvPr/>
        </p:nvPicPr>
        <p:blipFill>
          <a:blip r:embed="rId1"/>
          <a:stretch/>
        </p:blipFill>
        <p:spPr>
          <a:xfrm>
            <a:off x="0" y="0"/>
            <a:ext cx="9143280" cy="6857280"/>
          </a:xfrm>
          <a:prstGeom prst="rect">
            <a:avLst/>
          </a:prstGeom>
          <a:ln w="0">
            <a:noFill/>
          </a:ln>
        </p:spPr>
      </p:pic>
      <p:grpSp>
        <p:nvGrpSpPr>
          <p:cNvPr id="223" name="Group 1"/>
          <p:cNvGrpSpPr/>
          <p:nvPr/>
        </p:nvGrpSpPr>
        <p:grpSpPr>
          <a:xfrm>
            <a:off x="539640" y="404640"/>
            <a:ext cx="1988280" cy="1988280"/>
            <a:chOff x="539640" y="404640"/>
            <a:chExt cx="1988280" cy="1988280"/>
          </a:xfrm>
        </p:grpSpPr>
        <p:pic>
          <p:nvPicPr>
            <p:cNvPr id="224" name="Рисунок 1" descr="1612238017_63-p-fioletovie-snezhinki-na-prozrachnom-fone-94.jpg"/>
            <p:cNvPicPr/>
            <p:nvPr/>
          </p:nvPicPr>
          <p:blipFill>
            <a:blip r:embed="rId2"/>
            <a:stretch/>
          </p:blipFill>
          <p:spPr>
            <a:xfrm>
              <a:off x="539640" y="404640"/>
              <a:ext cx="1988280" cy="198828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225" name="CustomShape 2"/>
            <p:cNvSpPr/>
            <p:nvPr/>
          </p:nvSpPr>
          <p:spPr>
            <a:xfrm>
              <a:off x="827640" y="1052640"/>
              <a:ext cx="1367280" cy="791280"/>
            </a:xfrm>
            <a:prstGeom prst="roundRect">
              <a:avLst>
                <a:gd name="adj" fmla="val 16667"/>
              </a:avLst>
            </a:prstGeom>
            <a:solidFill>
              <a:srgbClr val="9999ff"/>
            </a:solidFill>
            <a:ln>
              <a:solidFill>
                <a:srgbClr val="ccccff"/>
              </a:solidFill>
              <a:round/>
            </a:ln>
            <a:effectLst>
              <a:softEdge rad="127080"/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>
                <a:lnSpc>
                  <a:spcPct val="100000"/>
                </a:lnSpc>
              </a:pPr>
              <a:r>
                <a:rPr b="1" lang="ru-RU" sz="2400" spc="-1" strike="noStrike">
                  <a:solidFill>
                    <a:srgbClr val="ffffff"/>
                  </a:solidFill>
                  <a:latin typeface="Times New Roman"/>
                  <a:ea typeface="DejaVu Sans"/>
                </a:rPr>
                <a:t>снежки</a:t>
              </a:r>
              <a:endParaRPr b="0" lang="ru-RU" sz="2400" spc="-1" strike="noStrike">
                <a:latin typeface="Arial"/>
              </a:endParaRPr>
            </a:p>
          </p:txBody>
        </p:sp>
      </p:grpSp>
      <p:grpSp>
        <p:nvGrpSpPr>
          <p:cNvPr id="226" name="Group 3"/>
          <p:cNvGrpSpPr/>
          <p:nvPr/>
        </p:nvGrpSpPr>
        <p:grpSpPr>
          <a:xfrm>
            <a:off x="2267640" y="4752360"/>
            <a:ext cx="1988280" cy="1988280"/>
            <a:chOff x="2267640" y="4752360"/>
            <a:chExt cx="1988280" cy="1988280"/>
          </a:xfrm>
        </p:grpSpPr>
        <p:pic>
          <p:nvPicPr>
            <p:cNvPr id="227" name="Рисунок 9" descr="1612238017_63-p-fioletovie-snezhinki-na-prozrachnom-fone-94.jpg"/>
            <p:cNvPicPr/>
            <p:nvPr/>
          </p:nvPicPr>
          <p:blipFill>
            <a:blip r:embed="rId3"/>
            <a:stretch/>
          </p:blipFill>
          <p:spPr>
            <a:xfrm>
              <a:off x="2267640" y="4752360"/>
              <a:ext cx="1988280" cy="198828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228" name="CustomShape 4"/>
            <p:cNvSpPr/>
            <p:nvPr/>
          </p:nvSpPr>
          <p:spPr>
            <a:xfrm>
              <a:off x="2555640" y="5400720"/>
              <a:ext cx="1367280" cy="791280"/>
            </a:xfrm>
            <a:prstGeom prst="roundRect">
              <a:avLst>
                <a:gd name="adj" fmla="val 16667"/>
              </a:avLst>
            </a:prstGeom>
            <a:solidFill>
              <a:srgbClr val="9999ff"/>
            </a:solidFill>
            <a:ln>
              <a:solidFill>
                <a:srgbClr val="ccccff"/>
              </a:solidFill>
              <a:round/>
            </a:ln>
            <a:effectLst>
              <a:softEdge rad="127080"/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>
                <a:lnSpc>
                  <a:spcPct val="100000"/>
                </a:lnSpc>
              </a:pPr>
              <a:r>
                <a:rPr b="1" lang="ru-RU" sz="2400" spc="-1" strike="noStrike">
                  <a:solidFill>
                    <a:srgbClr val="ffffff"/>
                  </a:solidFill>
                  <a:latin typeface="Times New Roman"/>
                  <a:ea typeface="DejaVu Sans"/>
                </a:rPr>
                <a:t>вода</a:t>
              </a:r>
              <a:endParaRPr b="0" lang="ru-RU" sz="2400" spc="-1" strike="noStrike">
                <a:latin typeface="Arial"/>
              </a:endParaRPr>
            </a:p>
          </p:txBody>
        </p:sp>
      </p:grpSp>
      <p:grpSp>
        <p:nvGrpSpPr>
          <p:cNvPr id="229" name="Group 5"/>
          <p:cNvGrpSpPr/>
          <p:nvPr/>
        </p:nvGrpSpPr>
        <p:grpSpPr>
          <a:xfrm>
            <a:off x="179640" y="3240360"/>
            <a:ext cx="1988280" cy="1988280"/>
            <a:chOff x="179640" y="3240360"/>
            <a:chExt cx="1988280" cy="1988280"/>
          </a:xfrm>
        </p:grpSpPr>
        <p:pic>
          <p:nvPicPr>
            <p:cNvPr id="230" name="Рисунок 15" descr="1612238017_63-p-fioletovie-snezhinki-na-prozrachnom-fone-94.jpg"/>
            <p:cNvPicPr/>
            <p:nvPr/>
          </p:nvPicPr>
          <p:blipFill>
            <a:blip r:embed="rId4"/>
            <a:stretch/>
          </p:blipFill>
          <p:spPr>
            <a:xfrm>
              <a:off x="179640" y="3240360"/>
              <a:ext cx="1988280" cy="198828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231" name="CustomShape 6"/>
            <p:cNvSpPr/>
            <p:nvPr/>
          </p:nvSpPr>
          <p:spPr>
            <a:xfrm>
              <a:off x="368280" y="3888360"/>
              <a:ext cx="1583280" cy="791280"/>
            </a:xfrm>
            <a:prstGeom prst="roundRect">
              <a:avLst>
                <a:gd name="adj" fmla="val 16667"/>
              </a:avLst>
            </a:prstGeom>
            <a:solidFill>
              <a:srgbClr val="9999ff"/>
            </a:solidFill>
            <a:ln>
              <a:solidFill>
                <a:srgbClr val="ccccff"/>
              </a:solidFill>
              <a:round/>
            </a:ln>
            <a:effectLst>
              <a:softEdge rad="127080"/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>
                <a:lnSpc>
                  <a:spcPct val="100000"/>
                </a:lnSpc>
              </a:pPr>
              <a:r>
                <a:rPr b="1" lang="ru-RU" sz="2400" spc="-1" strike="noStrike">
                  <a:solidFill>
                    <a:srgbClr val="ffffff"/>
                  </a:solidFill>
                  <a:latin typeface="Times New Roman"/>
                  <a:ea typeface="DejaVu Sans"/>
                </a:rPr>
                <a:t>сосулька</a:t>
              </a:r>
              <a:endParaRPr b="0" lang="ru-RU" sz="2400" spc="-1" strike="noStrike">
                <a:latin typeface="Arial"/>
              </a:endParaRPr>
            </a:p>
          </p:txBody>
        </p:sp>
      </p:grpSp>
      <p:grpSp>
        <p:nvGrpSpPr>
          <p:cNvPr id="232" name="Group 7"/>
          <p:cNvGrpSpPr/>
          <p:nvPr/>
        </p:nvGrpSpPr>
        <p:grpSpPr>
          <a:xfrm>
            <a:off x="6615720" y="404640"/>
            <a:ext cx="1988280" cy="1988280"/>
            <a:chOff x="6615720" y="404640"/>
            <a:chExt cx="1988280" cy="1988280"/>
          </a:xfrm>
        </p:grpSpPr>
        <p:pic>
          <p:nvPicPr>
            <p:cNvPr id="233" name="Рисунок 18" descr="1612238017_63-p-fioletovie-snezhinki-na-prozrachnom-fone-94.jpg"/>
            <p:cNvPicPr/>
            <p:nvPr/>
          </p:nvPicPr>
          <p:blipFill>
            <a:blip r:embed="rId5"/>
            <a:stretch/>
          </p:blipFill>
          <p:spPr>
            <a:xfrm>
              <a:off x="6615720" y="404640"/>
              <a:ext cx="1988280" cy="198828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234" name="CustomShape 8"/>
            <p:cNvSpPr/>
            <p:nvPr/>
          </p:nvSpPr>
          <p:spPr>
            <a:xfrm>
              <a:off x="6903720" y="1052640"/>
              <a:ext cx="1367280" cy="791280"/>
            </a:xfrm>
            <a:prstGeom prst="roundRect">
              <a:avLst>
                <a:gd name="adj" fmla="val 16667"/>
              </a:avLst>
            </a:prstGeom>
            <a:solidFill>
              <a:srgbClr val="9999ff"/>
            </a:solidFill>
            <a:ln>
              <a:solidFill>
                <a:srgbClr val="ccccff"/>
              </a:solidFill>
              <a:round/>
            </a:ln>
            <a:effectLst>
              <a:softEdge rad="127080"/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>
                <a:lnSpc>
                  <a:spcPct val="100000"/>
                </a:lnSpc>
              </a:pPr>
              <a:r>
                <a:rPr b="1" lang="ru-RU" sz="2400" spc="-1" strike="noStrike">
                  <a:solidFill>
                    <a:srgbClr val="ffffff"/>
                  </a:solidFill>
                  <a:latin typeface="Times New Roman"/>
                  <a:ea typeface="DejaVu Sans"/>
                </a:rPr>
                <a:t>горка</a:t>
              </a:r>
              <a:endParaRPr b="0" lang="ru-RU" sz="2400" spc="-1" strike="noStrike">
                <a:latin typeface="Arial"/>
              </a:endParaRPr>
            </a:p>
          </p:txBody>
        </p:sp>
      </p:grpSp>
      <p:grpSp>
        <p:nvGrpSpPr>
          <p:cNvPr id="235" name="Group 9"/>
          <p:cNvGrpSpPr/>
          <p:nvPr/>
        </p:nvGrpSpPr>
        <p:grpSpPr>
          <a:xfrm>
            <a:off x="4887360" y="4752360"/>
            <a:ext cx="1988280" cy="1988280"/>
            <a:chOff x="4887360" y="4752360"/>
            <a:chExt cx="1988280" cy="1988280"/>
          </a:xfrm>
        </p:grpSpPr>
        <p:pic>
          <p:nvPicPr>
            <p:cNvPr id="236" name="Рисунок 21" descr="1612238017_63-p-fioletovie-snezhinki-na-prozrachnom-fone-94.jpg"/>
            <p:cNvPicPr/>
            <p:nvPr/>
          </p:nvPicPr>
          <p:blipFill>
            <a:blip r:embed="rId6"/>
            <a:stretch/>
          </p:blipFill>
          <p:spPr>
            <a:xfrm>
              <a:off x="4887360" y="4752360"/>
              <a:ext cx="1988280" cy="198828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237" name="CustomShape 10"/>
            <p:cNvSpPr/>
            <p:nvPr/>
          </p:nvSpPr>
          <p:spPr>
            <a:xfrm>
              <a:off x="5031360" y="5400720"/>
              <a:ext cx="1727640" cy="791280"/>
            </a:xfrm>
            <a:prstGeom prst="roundRect">
              <a:avLst>
                <a:gd name="adj" fmla="val 16667"/>
              </a:avLst>
            </a:prstGeom>
            <a:solidFill>
              <a:srgbClr val="9999ff"/>
            </a:solidFill>
            <a:ln>
              <a:solidFill>
                <a:srgbClr val="ccccff"/>
              </a:solidFill>
              <a:round/>
            </a:ln>
            <a:effectLst>
              <a:softEdge rad="127080"/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>
                <a:lnSpc>
                  <a:spcPct val="100000"/>
                </a:lnSpc>
              </a:pPr>
              <a:r>
                <a:rPr b="1" lang="ru-RU" sz="2400" spc="-1" strike="noStrike">
                  <a:solidFill>
                    <a:srgbClr val="ffffff"/>
                  </a:solidFill>
                  <a:latin typeface="Times New Roman"/>
                  <a:ea typeface="DejaVu Sans"/>
                </a:rPr>
                <a:t>спасатель</a:t>
              </a:r>
              <a:endParaRPr b="0" lang="ru-RU" sz="2400" spc="-1" strike="noStrike">
                <a:latin typeface="Arial"/>
              </a:endParaRPr>
            </a:p>
          </p:txBody>
        </p:sp>
      </p:grpSp>
      <p:grpSp>
        <p:nvGrpSpPr>
          <p:cNvPr id="238" name="Group 11"/>
          <p:cNvGrpSpPr/>
          <p:nvPr/>
        </p:nvGrpSpPr>
        <p:grpSpPr>
          <a:xfrm>
            <a:off x="6975720" y="3240360"/>
            <a:ext cx="1988280" cy="1988280"/>
            <a:chOff x="6975720" y="3240360"/>
            <a:chExt cx="1988280" cy="1988280"/>
          </a:xfrm>
        </p:grpSpPr>
        <p:pic>
          <p:nvPicPr>
            <p:cNvPr id="239" name="Рисунок 24" descr="1612238017_63-p-fioletovie-snezhinki-na-prozrachnom-fone-94.jpg"/>
            <p:cNvPicPr/>
            <p:nvPr/>
          </p:nvPicPr>
          <p:blipFill>
            <a:blip r:embed="rId7"/>
            <a:stretch/>
          </p:blipFill>
          <p:spPr>
            <a:xfrm>
              <a:off x="6975720" y="3240360"/>
              <a:ext cx="1988280" cy="198828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240" name="CustomShape 12"/>
            <p:cNvSpPr/>
            <p:nvPr/>
          </p:nvSpPr>
          <p:spPr>
            <a:xfrm>
              <a:off x="7263720" y="3888360"/>
              <a:ext cx="1367280" cy="791280"/>
            </a:xfrm>
            <a:prstGeom prst="roundRect">
              <a:avLst>
                <a:gd name="adj" fmla="val 16667"/>
              </a:avLst>
            </a:prstGeom>
            <a:solidFill>
              <a:srgbClr val="9999ff"/>
            </a:solidFill>
            <a:ln>
              <a:solidFill>
                <a:srgbClr val="ccccff"/>
              </a:solidFill>
              <a:round/>
            </a:ln>
            <a:effectLst>
              <a:softEdge rad="127080"/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>
                <a:lnSpc>
                  <a:spcPct val="100000"/>
                </a:lnSpc>
              </a:pPr>
              <a:r>
                <a:rPr b="1" lang="ru-RU" sz="2400" spc="-1" strike="noStrike">
                  <a:solidFill>
                    <a:srgbClr val="ffffff"/>
                  </a:solidFill>
                  <a:latin typeface="Times New Roman"/>
                  <a:ea typeface="DejaVu Sans"/>
                </a:rPr>
                <a:t>каток</a:t>
              </a:r>
              <a:endParaRPr b="0" lang="ru-RU" sz="2400" spc="-1" strike="noStrike">
                <a:latin typeface="Arial"/>
              </a:endParaRPr>
            </a:p>
          </p:txBody>
        </p:sp>
      </p:grpSp>
      <p:grpSp>
        <p:nvGrpSpPr>
          <p:cNvPr id="241" name="Group 13"/>
          <p:cNvGrpSpPr/>
          <p:nvPr/>
        </p:nvGrpSpPr>
        <p:grpSpPr>
          <a:xfrm>
            <a:off x="2699640" y="1124640"/>
            <a:ext cx="4004280" cy="4004280"/>
            <a:chOff x="2699640" y="1124640"/>
            <a:chExt cx="4004280" cy="4004280"/>
          </a:xfrm>
        </p:grpSpPr>
        <p:pic>
          <p:nvPicPr>
            <p:cNvPr id="242" name="Рисунок 31" descr="2616823032.jpg"/>
            <p:cNvPicPr/>
            <p:nvPr/>
          </p:nvPicPr>
          <p:blipFill>
            <a:blip r:embed="rId8"/>
            <a:stretch/>
          </p:blipFill>
          <p:spPr>
            <a:xfrm>
              <a:off x="2699640" y="1124640"/>
              <a:ext cx="4004280" cy="400428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243" name="CustomShape 14"/>
            <p:cNvSpPr/>
            <p:nvPr/>
          </p:nvSpPr>
          <p:spPr>
            <a:xfrm>
              <a:off x="3204000" y="3535560"/>
              <a:ext cx="1871640" cy="820800"/>
            </a:xfrm>
            <a:prstGeom prst="rect">
              <a:avLst/>
            </a:prstGeom>
            <a:noFill/>
            <a:ln w="9525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ctr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600" spc="-1" strike="noStrike">
                  <a:solidFill>
                    <a:srgbClr val="6600ff"/>
                  </a:solidFill>
                  <a:latin typeface="Times New Roman"/>
                  <a:ea typeface="DejaVu Sans"/>
                </a:rPr>
                <a:t>Тем бывает нужен,</a:t>
              </a:r>
              <a:endParaRPr b="0" lang="ru-RU" sz="1600" spc="-1" strike="noStrike">
                <a:latin typeface="Arial"/>
              </a:endParaRPr>
            </a:p>
            <a:p>
              <a:pPr>
                <a:lnSpc>
                  <a:spcPct val="100000"/>
                </a:lnSpc>
              </a:pPr>
              <a:r>
                <a:rPr b="0" lang="ru-RU" sz="1600" spc="-1" strike="noStrike">
                  <a:solidFill>
                    <a:srgbClr val="6600ff"/>
                  </a:solidFill>
                  <a:latin typeface="Times New Roman"/>
                  <a:ea typeface="DejaVu Sans"/>
                </a:rPr>
                <a:t>Кто с коньками дружен.</a:t>
              </a:r>
              <a:endParaRPr b="0" lang="ru-RU" sz="1600" spc="-1" strike="noStrike">
                <a:latin typeface="Arial"/>
              </a:endParaRPr>
            </a:p>
          </p:txBody>
        </p:sp>
      </p:grpSp>
      <p:grpSp>
        <p:nvGrpSpPr>
          <p:cNvPr id="244" name="Group 15"/>
          <p:cNvGrpSpPr/>
          <p:nvPr/>
        </p:nvGrpSpPr>
        <p:grpSpPr>
          <a:xfrm>
            <a:off x="3591360" y="144000"/>
            <a:ext cx="1988280" cy="1988280"/>
            <a:chOff x="3591360" y="144000"/>
            <a:chExt cx="1988280" cy="1988280"/>
          </a:xfrm>
        </p:grpSpPr>
        <p:pic>
          <p:nvPicPr>
            <p:cNvPr id="245" name="Рисунок 29" descr="1612238017_63-p-fioletovie-snezhinki-na-prozrachnom-fone-94.jpg"/>
            <p:cNvPicPr/>
            <p:nvPr/>
          </p:nvPicPr>
          <p:blipFill>
            <a:blip r:embed="rId9"/>
            <a:stretch/>
          </p:blipFill>
          <p:spPr>
            <a:xfrm>
              <a:off x="3591360" y="144000"/>
              <a:ext cx="1988280" cy="198828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246" name="CustomShape 16"/>
            <p:cNvSpPr/>
            <p:nvPr/>
          </p:nvSpPr>
          <p:spPr>
            <a:xfrm>
              <a:off x="3879360" y="792000"/>
              <a:ext cx="1367280" cy="791280"/>
            </a:xfrm>
            <a:prstGeom prst="roundRect">
              <a:avLst>
                <a:gd name="adj" fmla="val 16667"/>
              </a:avLst>
            </a:prstGeom>
            <a:solidFill>
              <a:srgbClr val="9999ff"/>
            </a:solidFill>
            <a:ln>
              <a:solidFill>
                <a:srgbClr val="ccccff"/>
              </a:solidFill>
              <a:round/>
            </a:ln>
            <a:effectLst>
              <a:softEdge rad="127080"/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>
                <a:lnSpc>
                  <a:spcPct val="100000"/>
                </a:lnSpc>
              </a:pPr>
              <a:r>
                <a:rPr b="1" lang="ru-RU" sz="2400" spc="-1" strike="noStrike">
                  <a:solidFill>
                    <a:srgbClr val="ffffff"/>
                  </a:solidFill>
                  <a:latin typeface="Times New Roman"/>
                  <a:ea typeface="DejaVu Sans"/>
                </a:rPr>
                <a:t>гололёд</a:t>
              </a:r>
              <a:endParaRPr b="0" lang="ru-RU" sz="2400" spc="-1" strike="noStrike">
                <a:latin typeface="Arial"/>
              </a:endParaRPr>
            </a:p>
          </p:txBody>
        </p:sp>
      </p:grp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377" dur="indefinite" restart="never" nodeType="tmRoot">
          <p:childTnLst>
            <p:seq>
              <p:cTn id="378" dur="indefinite" nodeType="mainSeq">
                <p:childTnLst>
                  <p:par>
                    <p:cTn id="379" fill="hold">
                      <p:stCondLst>
                        <p:cond delay="0"/>
                      </p:stCondLst>
                      <p:childTnLst>
                        <p:par>
                          <p:cTn id="380" fill="hold">
                            <p:stCondLst>
                              <p:cond delay="0"/>
                            </p:stCondLst>
                            <p:childTnLst>
                              <p:par>
                                <p:cTn id="381" nodeType="withEffect" fill="hold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83" dur="100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84" dur="100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udio>
                                      <p:cMediaNode>
                                        <p:cTn>
                                          <p:stCondLst>
                                            <p:cond delay="0" evt="begin">
                                              <p:tn val="381"/>
                                            </p:cond>
                                          </p:stCondLst>
                                          <p:endCondLst>
                                            <p:cond delay="0" evt="onStopAudio"/>
                                          </p:endCondLst>
                                        </p:cTn>
                                        <p:tgtEl>
                                          <p:sndTgt r:embed="rId10" name="audio1.wav"/>
                                        </p:tgtEl>
                                      </p:cMediaNode>
                                    </p:audio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seq>
              <p:cTn id="385" restart="whenNotActive" nodeType="interactiveSeq" fill="hold">
                <p:stCondLst>
                  <p:cond delay="0" evt="onClick">
                    <p:tgtEl>
                      <p:spTgt spid="223"/>
                    </p:tgtEl>
                  </p:cond>
                </p:stCondLst>
                <p:childTnLst>
                  <p:par>
                    <p:cTn id="386" fill="hold">
                      <p:stCondLst>
                        <p:cond delay="0" evt="onClick">
                          <p:tgtEl>
                            <p:spTgt spid="223"/>
                          </p:tgtEl>
                        </p:cond>
                      </p:stCondLst>
                      <p:childTnLst>
                        <p:par>
                          <p:cTn id="387" fill="hold">
                            <p:stCondLst>
                              <p:cond delay="0"/>
                            </p:stCondLst>
                            <p:childTnLst>
                              <p:par>
                                <p:cTn id="388" nodeType="clickEffect" fill="hold" presetClass="emph" presetID="32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>
                                        <p:cTn id="389" dur="10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504d"/>
                                      </p:to>
                                    </p:animClr>
                                    <p:animClr clrSpc="rgb">
                                      <p:cBhvr>
                                        <p:cTn id="390" dur="10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504d"/>
                                      </p:to>
                                    </p:animClr>
                                    <p:set>
                                      <p:cBhvr>
                                        <p:cTn id="391" dur="10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2" dur="10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39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seq>
              <p:cTn id="398" restart="whenNotActive" nodeType="interactiveSeq" fill="hold">
                <p:stCondLst>
                  <p:cond delay="0" evt="onClick">
                    <p:tgtEl>
                      <p:spTgt spid="235"/>
                    </p:tgtEl>
                  </p:cond>
                </p:stCondLst>
                <p:childTnLst>
                  <p:par>
                    <p:cTn id="399" fill="hold">
                      <p:stCondLst>
                        <p:cond delay="0" evt="onClick">
                          <p:tgtEl>
                            <p:spTgt spid="235"/>
                          </p:tgtEl>
                        </p:cond>
                      </p:stCondLst>
                      <p:childTnLst>
                        <p:par>
                          <p:cTn id="400" fill="hold">
                            <p:stCondLst>
                              <p:cond delay="0"/>
                            </p:stCondLst>
                            <p:childTnLst>
                              <p:par>
                                <p:cTn id="401" nodeType="clickEffect" fill="hold" presetClass="emph" presetID="32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>
                                        <p:cTn id="402" dur="10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504d"/>
                                      </p:to>
                                    </p:animClr>
                                    <p:animClr clrSpc="rgb">
                                      <p:cBhvr>
                                        <p:cTn id="403" dur="10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504d"/>
                                      </p:to>
                                    </p:animClr>
                                    <p:set>
                                      <p:cBhvr>
                                        <p:cTn id="404" dur="10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5" dur="10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0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seq>
              <p:cTn id="411" restart="whenNotActive" nodeType="interactiveSeq" fill="hold">
                <p:stCondLst>
                  <p:cond delay="0" evt="onClick">
                    <p:tgtEl>
                      <p:spTgt spid="229"/>
                    </p:tgtEl>
                  </p:cond>
                </p:stCondLst>
                <p:childTnLst>
                  <p:par>
                    <p:cTn id="412" fill="hold">
                      <p:stCondLst>
                        <p:cond delay="0" evt="onClick">
                          <p:tgtEl>
                            <p:spTgt spid="229"/>
                          </p:tgtEl>
                        </p:cond>
                      </p:stCondLst>
                      <p:childTnLst>
                        <p:par>
                          <p:cTn id="413" fill="hold">
                            <p:stCondLst>
                              <p:cond delay="0"/>
                            </p:stCondLst>
                            <p:childTnLst>
                              <p:par>
                                <p:cTn id="414" nodeType="clickEffect" fill="hold" presetClass="emph" presetID="32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>
                                        <p:cTn id="415" dur="10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504d"/>
                                      </p:to>
                                    </p:animClr>
                                    <p:animClr clrSpc="rgb">
                                      <p:cBhvr>
                                        <p:cTn id="416" dur="10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504d"/>
                                      </p:to>
                                    </p:animClr>
                                    <p:set>
                                      <p:cBhvr>
                                        <p:cTn id="417" dur="10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8" dur="10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seq>
              <p:cTn id="424" restart="whenNotActive" nodeType="interactiveSeq" fill="hold">
                <p:stCondLst>
                  <p:cond delay="0" evt="onClick">
                    <p:tgtEl>
                      <p:spTgt spid="232"/>
                    </p:tgtEl>
                  </p:cond>
                </p:stCondLst>
                <p:childTnLst>
                  <p:par>
                    <p:cTn id="425" fill="hold">
                      <p:stCondLst>
                        <p:cond delay="0" evt="onClick">
                          <p:tgtEl>
                            <p:spTgt spid="232"/>
                          </p:tgtEl>
                        </p:cond>
                      </p:stCondLst>
                      <p:childTnLst>
                        <p:par>
                          <p:cTn id="426" fill="hold">
                            <p:stCondLst>
                              <p:cond delay="0"/>
                            </p:stCondLst>
                            <p:childTnLst>
                              <p:par>
                                <p:cTn id="427" nodeType="clickEffect" fill="hold" presetClass="emph" presetID="32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>
                                        <p:cTn id="428" dur="10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504d"/>
                                      </p:to>
                                    </p:animClr>
                                    <p:animClr clrSpc="rgb">
                                      <p:cBhvr>
                                        <p:cTn id="429" dur="10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504d"/>
                                      </p:to>
                                    </p:animClr>
                                    <p:set>
                                      <p:cBhvr>
                                        <p:cTn id="430" dur="10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1" dur="10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seq>
              <p:cTn id="437" restart="whenNotActive" nodeType="interactiveSeq" fill="hold">
                <p:stCondLst>
                  <p:cond delay="0" evt="onClick">
                    <p:tgtEl>
                      <p:spTgt spid="226"/>
                    </p:tgtEl>
                  </p:cond>
                </p:stCondLst>
                <p:childTnLst>
                  <p:par>
                    <p:cTn id="438" fill="hold">
                      <p:stCondLst>
                        <p:cond delay="0" evt="onClick">
                          <p:tgtEl>
                            <p:spTgt spid="226"/>
                          </p:tgtEl>
                        </p:cond>
                      </p:stCondLst>
                      <p:childTnLst>
                        <p:par>
                          <p:cTn id="439" fill="hold">
                            <p:stCondLst>
                              <p:cond delay="0"/>
                            </p:stCondLst>
                            <p:childTnLst>
                              <p:par>
                                <p:cTn id="440" nodeType="clickEffect" fill="hold" presetClass="emph" presetID="32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>
                                        <p:cTn id="441" dur="10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504d"/>
                                      </p:to>
                                    </p:animClr>
                                    <p:animClr clrSpc="rgb">
                                      <p:cBhvr>
                                        <p:cTn id="442" dur="10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504d"/>
                                      </p:to>
                                    </p:animClr>
                                    <p:set>
                                      <p:cBhvr>
                                        <p:cTn id="443" dur="10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4" dur="10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seq>
              <p:cTn id="450" restart="whenNotActive" nodeType="interactiveSeq" fill="hold">
                <p:stCondLst>
                  <p:cond delay="0" evt="onClick">
                    <p:tgtEl>
                      <p:spTgt spid="244"/>
                    </p:tgtEl>
                  </p:cond>
                </p:stCondLst>
                <p:childTnLst>
                  <p:par>
                    <p:cTn id="451" fill="hold">
                      <p:stCondLst>
                        <p:cond delay="0" evt="onClick">
                          <p:tgtEl>
                            <p:spTgt spid="244"/>
                          </p:tgtEl>
                        </p:cond>
                      </p:stCondLst>
                      <p:childTnLst>
                        <p:par>
                          <p:cTn id="452" fill="hold">
                            <p:stCondLst>
                              <p:cond delay="0"/>
                            </p:stCondLst>
                            <p:childTnLst>
                              <p:par>
                                <p:cTn id="453" nodeType="clickEffect" fill="hold" presetClass="emph" presetID="32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>
                                        <p:cTn id="454" dur="10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504d"/>
                                      </p:to>
                                    </p:animClr>
                                    <p:animClr clrSpc="rgb">
                                      <p:cBhvr>
                                        <p:cTn id="455" dur="10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504d"/>
                                      </p:to>
                                    </p:animClr>
                                    <p:set>
                                      <p:cBhvr>
                                        <p:cTn id="456" dur="10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7" dur="10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5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7" name="Рисунок 2" descr="1613659035_41-p-fon-dlya-prezentatsii-zima-dlya-detskogo-s-64.jpg"/>
          <p:cNvPicPr/>
          <p:nvPr/>
        </p:nvPicPr>
        <p:blipFill>
          <a:blip r:embed="rId1"/>
          <a:stretch/>
        </p:blipFill>
        <p:spPr>
          <a:xfrm>
            <a:off x="0" y="0"/>
            <a:ext cx="9143280" cy="6857280"/>
          </a:xfrm>
          <a:prstGeom prst="rect">
            <a:avLst/>
          </a:prstGeom>
          <a:ln w="0">
            <a:noFill/>
          </a:ln>
        </p:spPr>
      </p:pic>
      <p:sp>
        <p:nvSpPr>
          <p:cNvPr id="248" name="CustomShape 1"/>
          <p:cNvSpPr/>
          <p:nvPr/>
        </p:nvSpPr>
        <p:spPr>
          <a:xfrm>
            <a:off x="8316360" y="6273360"/>
            <a:ext cx="719280" cy="39528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9999ff"/>
          </a:solidFill>
          <a:ln>
            <a:solidFill>
              <a:srgbClr val="9966ff"/>
            </a:solidFill>
            <a:round/>
          </a:ln>
          <a:scene3d>
            <a:camera prst="orthographicFront"/>
            <a:lightRig dir="t" rig="threePt"/>
          </a:scene3d>
          <a:sp3d>
            <a:bevelT prst="artDeco" w="1143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249" name="Рисунок 14" descr="istockphoto-840180702-612x612.jpg"/>
          <p:cNvPicPr/>
          <p:nvPr/>
        </p:nvPicPr>
        <p:blipFill>
          <a:blip r:embed="rId2"/>
          <a:stretch/>
        </p:blipFill>
        <p:spPr>
          <a:xfrm flipH="1">
            <a:off x="4860720" y="0"/>
            <a:ext cx="4283280" cy="3332160"/>
          </a:xfrm>
          <a:prstGeom prst="rect">
            <a:avLst/>
          </a:prstGeom>
          <a:ln w="0">
            <a:noFill/>
          </a:ln>
          <a:effectLst>
            <a:outerShdw algn="tl" blurRad="292100" dir="2700000" dist="138988" rotWithShape="0">
              <a:srgbClr val="333333">
                <a:alpha val="65000"/>
              </a:srgbClr>
            </a:outerShdw>
          </a:effectLst>
        </p:spPr>
      </p:pic>
      <p:grpSp>
        <p:nvGrpSpPr>
          <p:cNvPr id="250" name="Group 2"/>
          <p:cNvGrpSpPr/>
          <p:nvPr/>
        </p:nvGrpSpPr>
        <p:grpSpPr>
          <a:xfrm>
            <a:off x="28440" y="1405080"/>
            <a:ext cx="6385680" cy="5226840"/>
            <a:chOff x="28440" y="1405080"/>
            <a:chExt cx="6385680" cy="5226840"/>
          </a:xfrm>
        </p:grpSpPr>
        <p:pic>
          <p:nvPicPr>
            <p:cNvPr id="251" name="Рисунок 11" descr="img1.jpg"/>
            <p:cNvPicPr/>
            <p:nvPr/>
          </p:nvPicPr>
          <p:blipFill>
            <a:blip r:embed="rId3"/>
            <a:stretch/>
          </p:blipFill>
          <p:spPr>
            <a:xfrm rot="20995800">
              <a:off x="359280" y="1872360"/>
              <a:ext cx="5723280" cy="4292280"/>
            </a:xfrm>
            <a:prstGeom prst="rect">
              <a:avLst/>
            </a:prstGeom>
            <a:ln w="0">
              <a:noFill/>
            </a:ln>
            <a:effectLst>
              <a:outerShdw algn="tl" blurRad="292100" dir="2700000" dist="138988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52" name="CustomShape 3"/>
            <p:cNvSpPr/>
            <p:nvPr/>
          </p:nvSpPr>
          <p:spPr>
            <a:xfrm rot="21008400">
              <a:off x="1307160" y="1827000"/>
              <a:ext cx="4625280" cy="41133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spAutoFit/>
            </a:bodyPr>
            <a:p>
              <a:pPr marL="216000" indent="-215640">
                <a:lnSpc>
                  <a:spcPct val="100000"/>
                </a:lnSpc>
                <a:buClr>
                  <a:srgbClr val="6600ff"/>
                </a:buClr>
                <a:buFont typeface="Wingdings" charset="2"/>
                <a:buChar char=""/>
              </a:pPr>
              <a:r>
                <a:rPr b="0" lang="ru-RU" sz="2400" spc="-1" strike="noStrike">
                  <a:solidFill>
                    <a:srgbClr val="6600ff"/>
                  </a:solidFill>
                  <a:latin typeface="Times New Roman"/>
                  <a:ea typeface="DejaVu Sans"/>
                </a:rPr>
                <a:t>Катание детей до 12 лет на катке возможно только в сопровождении взрослых.</a:t>
              </a:r>
              <a:endParaRPr b="0" lang="ru-RU" sz="2400" spc="-1" strike="noStrike">
                <a:latin typeface="Arial"/>
              </a:endParaRPr>
            </a:p>
            <a:p>
              <a:pPr marL="216000" indent="-215640">
                <a:lnSpc>
                  <a:spcPct val="100000"/>
                </a:lnSpc>
                <a:buClr>
                  <a:srgbClr val="ff0000"/>
                </a:buClr>
                <a:buFont typeface="Wingdings" charset="2"/>
                <a:buChar char=""/>
              </a:pPr>
              <a:r>
                <a:rPr b="0" lang="ru-RU" sz="2400" spc="-1" strike="noStrike">
                  <a:solidFill>
                    <a:srgbClr val="ff0000"/>
                  </a:solidFill>
                  <a:latin typeface="Times New Roman"/>
                  <a:ea typeface="DejaVu Sans"/>
                </a:rPr>
                <a:t>Нельзя во время катания толкаться, прыгать, баловаться. </a:t>
              </a:r>
              <a:endParaRPr b="0" lang="ru-RU" sz="2400" spc="-1" strike="noStrike">
                <a:latin typeface="Arial"/>
              </a:endParaRPr>
            </a:p>
            <a:p>
              <a:pPr marL="216000" indent="-215640">
                <a:lnSpc>
                  <a:spcPct val="100000"/>
                </a:lnSpc>
                <a:buClr>
                  <a:srgbClr val="6600ff"/>
                </a:buClr>
                <a:buFont typeface="Wingdings" charset="2"/>
                <a:buChar char=""/>
              </a:pPr>
              <a:r>
                <a:rPr b="0" lang="ru-RU" sz="2400" spc="-1" strike="noStrike">
                  <a:solidFill>
                    <a:srgbClr val="6600ff"/>
                  </a:solidFill>
                  <a:latin typeface="Times New Roman"/>
                  <a:ea typeface="DejaVu Sans"/>
                </a:rPr>
                <a:t>Нельзя кататься на высокой скорости.</a:t>
              </a:r>
              <a:endParaRPr b="0" lang="ru-RU" sz="2400" spc="-1" strike="noStrike">
                <a:latin typeface="Arial"/>
              </a:endParaRPr>
            </a:p>
            <a:p>
              <a:pPr marL="216000" indent="-215640">
                <a:lnSpc>
                  <a:spcPct val="100000"/>
                </a:lnSpc>
                <a:buClr>
                  <a:srgbClr val="ff0000"/>
                </a:buClr>
                <a:buFont typeface="Wingdings" charset="2"/>
                <a:buChar char=""/>
              </a:pPr>
              <a:r>
                <a:rPr b="0" lang="ru-RU" sz="2400" spc="-1" strike="noStrike">
                  <a:solidFill>
                    <a:srgbClr val="ff0000"/>
                  </a:solidFill>
                  <a:latin typeface="Times New Roman"/>
                  <a:ea typeface="DejaVu Sans"/>
                </a:rPr>
                <a:t>Избегайте столкновений.</a:t>
              </a:r>
              <a:endParaRPr b="0" lang="ru-RU" sz="2400" spc="-1" strike="noStrike">
                <a:latin typeface="Arial"/>
              </a:endParaRPr>
            </a:p>
            <a:p>
              <a:pPr marL="216000" indent="-215640">
                <a:lnSpc>
                  <a:spcPct val="100000"/>
                </a:lnSpc>
                <a:buClr>
                  <a:srgbClr val="6600ff"/>
                </a:buClr>
                <a:buFont typeface="Wingdings" charset="2"/>
                <a:buChar char=""/>
              </a:pPr>
              <a:r>
                <a:rPr b="0" lang="ru-RU" sz="2400" spc="-1" strike="noStrike">
                  <a:solidFill>
                    <a:srgbClr val="6600ff"/>
                  </a:solidFill>
                  <a:latin typeface="Times New Roman"/>
                  <a:ea typeface="DejaVu Sans"/>
                </a:rPr>
                <a:t>Будьте осторожны: коньки острые и могут нанести травму другому человеку.</a:t>
              </a:r>
              <a:endParaRPr b="0" lang="ru-RU" sz="2400" spc="-1" strike="noStrike">
                <a:latin typeface="Arial"/>
              </a:endParaRPr>
            </a:p>
          </p:txBody>
        </p:sp>
      </p:grpSp>
      <p:sp>
        <p:nvSpPr>
          <p:cNvPr id="253" name="CustomShape 4"/>
          <p:cNvSpPr/>
          <p:nvPr/>
        </p:nvSpPr>
        <p:spPr>
          <a:xfrm>
            <a:off x="179640" y="404640"/>
            <a:ext cx="4391640" cy="638640"/>
          </a:xfrm>
          <a:prstGeom prst="rect">
            <a:avLst/>
          </a:prstGeom>
          <a:noFill/>
          <a:ln w="0">
            <a:noFill/>
          </a:ln>
          <a:scene3d>
            <a:camera prst="orthographicFront"/>
            <a:lightRig dir="tl" rig="soft">
              <a:rot lat="0" lon="0" rev="0"/>
            </a:lightRig>
          </a:scene3d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ru-RU" sz="3600" spc="46" strike="noStrike">
                <a:solidFill>
                  <a:srgbClr val="e0322d"/>
                </a:solidFill>
                <a:latin typeface="Monotype Corsiva"/>
                <a:ea typeface="DejaVu Sans"/>
              </a:rPr>
              <a:t>На катке</a:t>
            </a:r>
            <a:endParaRPr b="0" lang="ru-RU" sz="36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463" dur="indefinite" restart="never" nodeType="tmRoot">
          <p:childTnLst>
            <p:seq>
              <p:cTn id="464" dur="indefinite" nodeType="mainSeq">
                <p:childTnLst>
                  <p:par>
                    <p:cTn id="465" fill="hold">
                      <p:stCondLst>
                        <p:cond delay="0"/>
                      </p:stCondLst>
                      <p:childTnLst>
                        <p:par>
                          <p:cTn id="466" fill="hold">
                            <p:stCondLst>
                              <p:cond delay="0"/>
                            </p:stCondLst>
                            <p:childTnLst>
                              <p:par>
                                <p:cTn id="467" nodeType="withEffect" fill="hold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469" dur="1000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70" dur="1000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4" name="Рисунок 33" descr="1613659035_41-p-fon-dlya-prezentatsii-zima-dlya-detskogo-s-64.jpg"/>
          <p:cNvPicPr/>
          <p:nvPr/>
        </p:nvPicPr>
        <p:blipFill>
          <a:blip r:embed="rId1"/>
          <a:stretch/>
        </p:blipFill>
        <p:spPr>
          <a:xfrm>
            <a:off x="0" y="0"/>
            <a:ext cx="9143280" cy="6857280"/>
          </a:xfrm>
          <a:prstGeom prst="rect">
            <a:avLst/>
          </a:prstGeom>
          <a:ln w="0">
            <a:noFill/>
          </a:ln>
        </p:spPr>
      </p:pic>
      <p:grpSp>
        <p:nvGrpSpPr>
          <p:cNvPr id="255" name="Group 1"/>
          <p:cNvGrpSpPr/>
          <p:nvPr/>
        </p:nvGrpSpPr>
        <p:grpSpPr>
          <a:xfrm>
            <a:off x="539640" y="404640"/>
            <a:ext cx="1988280" cy="1988280"/>
            <a:chOff x="539640" y="404640"/>
            <a:chExt cx="1988280" cy="1988280"/>
          </a:xfrm>
        </p:grpSpPr>
        <p:pic>
          <p:nvPicPr>
            <p:cNvPr id="256" name="Рисунок 1" descr="1612238017_63-p-fioletovie-snezhinki-na-prozrachnom-fone-94.jpg"/>
            <p:cNvPicPr/>
            <p:nvPr/>
          </p:nvPicPr>
          <p:blipFill>
            <a:blip r:embed="rId2"/>
            <a:stretch/>
          </p:blipFill>
          <p:spPr>
            <a:xfrm>
              <a:off x="539640" y="404640"/>
              <a:ext cx="1988280" cy="198828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257" name="CustomShape 2"/>
            <p:cNvSpPr/>
            <p:nvPr/>
          </p:nvSpPr>
          <p:spPr>
            <a:xfrm>
              <a:off x="827640" y="1052640"/>
              <a:ext cx="1367280" cy="791280"/>
            </a:xfrm>
            <a:prstGeom prst="roundRect">
              <a:avLst>
                <a:gd name="adj" fmla="val 16667"/>
              </a:avLst>
            </a:prstGeom>
            <a:solidFill>
              <a:srgbClr val="9999ff"/>
            </a:solidFill>
            <a:ln>
              <a:solidFill>
                <a:srgbClr val="ccccff"/>
              </a:solidFill>
              <a:round/>
            </a:ln>
            <a:effectLst>
              <a:softEdge rad="127080"/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>
                <a:lnSpc>
                  <a:spcPct val="100000"/>
                </a:lnSpc>
              </a:pPr>
              <a:r>
                <a:rPr b="1" lang="ru-RU" sz="2400" spc="-1" strike="noStrike">
                  <a:solidFill>
                    <a:srgbClr val="ffffff"/>
                  </a:solidFill>
                  <a:latin typeface="Times New Roman"/>
                  <a:ea typeface="DejaVu Sans"/>
                </a:rPr>
                <a:t>снежки</a:t>
              </a:r>
              <a:endParaRPr b="0" lang="ru-RU" sz="2400" spc="-1" strike="noStrike">
                <a:latin typeface="Arial"/>
              </a:endParaRPr>
            </a:p>
          </p:txBody>
        </p:sp>
      </p:grpSp>
      <p:grpSp>
        <p:nvGrpSpPr>
          <p:cNvPr id="258" name="Group 3"/>
          <p:cNvGrpSpPr/>
          <p:nvPr/>
        </p:nvGrpSpPr>
        <p:grpSpPr>
          <a:xfrm>
            <a:off x="2267640" y="4752360"/>
            <a:ext cx="1988280" cy="1988280"/>
            <a:chOff x="2267640" y="4752360"/>
            <a:chExt cx="1988280" cy="1988280"/>
          </a:xfrm>
        </p:grpSpPr>
        <p:pic>
          <p:nvPicPr>
            <p:cNvPr id="259" name="Рисунок 9" descr="1612238017_63-p-fioletovie-snezhinki-na-prozrachnom-fone-94.jpg"/>
            <p:cNvPicPr/>
            <p:nvPr/>
          </p:nvPicPr>
          <p:blipFill>
            <a:blip r:embed="rId3"/>
            <a:stretch/>
          </p:blipFill>
          <p:spPr>
            <a:xfrm>
              <a:off x="2267640" y="4752360"/>
              <a:ext cx="1988280" cy="198828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260" name="CustomShape 4"/>
            <p:cNvSpPr/>
            <p:nvPr/>
          </p:nvSpPr>
          <p:spPr>
            <a:xfrm>
              <a:off x="2555640" y="5400720"/>
              <a:ext cx="1367280" cy="791280"/>
            </a:xfrm>
            <a:prstGeom prst="roundRect">
              <a:avLst>
                <a:gd name="adj" fmla="val 16667"/>
              </a:avLst>
            </a:prstGeom>
            <a:solidFill>
              <a:srgbClr val="9999ff"/>
            </a:solidFill>
            <a:ln>
              <a:solidFill>
                <a:srgbClr val="ccccff"/>
              </a:solidFill>
              <a:round/>
            </a:ln>
            <a:effectLst>
              <a:softEdge rad="127080"/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>
                <a:lnSpc>
                  <a:spcPct val="100000"/>
                </a:lnSpc>
              </a:pPr>
              <a:r>
                <a:rPr b="1" lang="ru-RU" sz="2400" spc="-1" strike="noStrike">
                  <a:solidFill>
                    <a:srgbClr val="ffffff"/>
                  </a:solidFill>
                  <a:latin typeface="Times New Roman"/>
                  <a:ea typeface="DejaVu Sans"/>
                </a:rPr>
                <a:t>вода</a:t>
              </a:r>
              <a:endParaRPr b="0" lang="ru-RU" sz="2400" spc="-1" strike="noStrike">
                <a:latin typeface="Arial"/>
              </a:endParaRPr>
            </a:p>
          </p:txBody>
        </p:sp>
      </p:grpSp>
      <p:grpSp>
        <p:nvGrpSpPr>
          <p:cNvPr id="261" name="Group 5"/>
          <p:cNvGrpSpPr/>
          <p:nvPr/>
        </p:nvGrpSpPr>
        <p:grpSpPr>
          <a:xfrm>
            <a:off x="179640" y="3240360"/>
            <a:ext cx="1988280" cy="1988280"/>
            <a:chOff x="179640" y="3240360"/>
            <a:chExt cx="1988280" cy="1988280"/>
          </a:xfrm>
        </p:grpSpPr>
        <p:pic>
          <p:nvPicPr>
            <p:cNvPr id="262" name="Рисунок 15" descr="1612238017_63-p-fioletovie-snezhinki-na-prozrachnom-fone-94.jpg"/>
            <p:cNvPicPr/>
            <p:nvPr/>
          </p:nvPicPr>
          <p:blipFill>
            <a:blip r:embed="rId4"/>
            <a:stretch/>
          </p:blipFill>
          <p:spPr>
            <a:xfrm>
              <a:off x="179640" y="3240360"/>
              <a:ext cx="1988280" cy="198828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263" name="CustomShape 6"/>
            <p:cNvSpPr/>
            <p:nvPr/>
          </p:nvSpPr>
          <p:spPr>
            <a:xfrm>
              <a:off x="368280" y="3888360"/>
              <a:ext cx="1583280" cy="791280"/>
            </a:xfrm>
            <a:prstGeom prst="roundRect">
              <a:avLst>
                <a:gd name="adj" fmla="val 16667"/>
              </a:avLst>
            </a:prstGeom>
            <a:solidFill>
              <a:srgbClr val="9999ff"/>
            </a:solidFill>
            <a:ln>
              <a:solidFill>
                <a:srgbClr val="ccccff"/>
              </a:solidFill>
              <a:round/>
            </a:ln>
            <a:effectLst>
              <a:softEdge rad="127080"/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>
                <a:lnSpc>
                  <a:spcPct val="100000"/>
                </a:lnSpc>
              </a:pPr>
              <a:r>
                <a:rPr b="1" lang="ru-RU" sz="2400" spc="-1" strike="noStrike">
                  <a:solidFill>
                    <a:srgbClr val="ffffff"/>
                  </a:solidFill>
                  <a:latin typeface="Times New Roman"/>
                  <a:ea typeface="DejaVu Sans"/>
                </a:rPr>
                <a:t>сосулька</a:t>
              </a:r>
              <a:endParaRPr b="0" lang="ru-RU" sz="2400" spc="-1" strike="noStrike">
                <a:latin typeface="Arial"/>
              </a:endParaRPr>
            </a:p>
          </p:txBody>
        </p:sp>
      </p:grpSp>
      <p:grpSp>
        <p:nvGrpSpPr>
          <p:cNvPr id="264" name="Group 7"/>
          <p:cNvGrpSpPr/>
          <p:nvPr/>
        </p:nvGrpSpPr>
        <p:grpSpPr>
          <a:xfrm>
            <a:off x="6615720" y="404640"/>
            <a:ext cx="1988280" cy="1988280"/>
            <a:chOff x="6615720" y="404640"/>
            <a:chExt cx="1988280" cy="1988280"/>
          </a:xfrm>
        </p:grpSpPr>
        <p:pic>
          <p:nvPicPr>
            <p:cNvPr id="265" name="Рисунок 18" descr="1612238017_63-p-fioletovie-snezhinki-na-prozrachnom-fone-94.jpg"/>
            <p:cNvPicPr/>
            <p:nvPr/>
          </p:nvPicPr>
          <p:blipFill>
            <a:blip r:embed="rId5"/>
            <a:stretch/>
          </p:blipFill>
          <p:spPr>
            <a:xfrm>
              <a:off x="6615720" y="404640"/>
              <a:ext cx="1988280" cy="198828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266" name="CustomShape 8"/>
            <p:cNvSpPr/>
            <p:nvPr/>
          </p:nvSpPr>
          <p:spPr>
            <a:xfrm>
              <a:off x="6903720" y="1052640"/>
              <a:ext cx="1367280" cy="791280"/>
            </a:xfrm>
            <a:prstGeom prst="roundRect">
              <a:avLst>
                <a:gd name="adj" fmla="val 16667"/>
              </a:avLst>
            </a:prstGeom>
            <a:solidFill>
              <a:srgbClr val="9999ff"/>
            </a:solidFill>
            <a:ln>
              <a:solidFill>
                <a:srgbClr val="ccccff"/>
              </a:solidFill>
              <a:round/>
            </a:ln>
            <a:effectLst>
              <a:softEdge rad="127080"/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>
                <a:lnSpc>
                  <a:spcPct val="100000"/>
                </a:lnSpc>
              </a:pPr>
              <a:r>
                <a:rPr b="1" lang="ru-RU" sz="2400" spc="-1" strike="noStrike">
                  <a:solidFill>
                    <a:srgbClr val="ffffff"/>
                  </a:solidFill>
                  <a:latin typeface="Times New Roman"/>
                  <a:ea typeface="DejaVu Sans"/>
                </a:rPr>
                <a:t>горка</a:t>
              </a:r>
              <a:endParaRPr b="0" lang="ru-RU" sz="2400" spc="-1" strike="noStrike">
                <a:latin typeface="Arial"/>
              </a:endParaRPr>
            </a:p>
          </p:txBody>
        </p:sp>
      </p:grpSp>
      <p:grpSp>
        <p:nvGrpSpPr>
          <p:cNvPr id="267" name="Group 9"/>
          <p:cNvGrpSpPr/>
          <p:nvPr/>
        </p:nvGrpSpPr>
        <p:grpSpPr>
          <a:xfrm>
            <a:off x="4887360" y="4752360"/>
            <a:ext cx="1988280" cy="1988280"/>
            <a:chOff x="4887360" y="4752360"/>
            <a:chExt cx="1988280" cy="1988280"/>
          </a:xfrm>
        </p:grpSpPr>
        <p:pic>
          <p:nvPicPr>
            <p:cNvPr id="268" name="Рисунок 21" descr="1612238017_63-p-fioletovie-snezhinki-na-prozrachnom-fone-94.jpg"/>
            <p:cNvPicPr/>
            <p:nvPr/>
          </p:nvPicPr>
          <p:blipFill>
            <a:blip r:embed="rId6"/>
            <a:stretch/>
          </p:blipFill>
          <p:spPr>
            <a:xfrm>
              <a:off x="4887360" y="4752360"/>
              <a:ext cx="1988280" cy="198828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269" name="CustomShape 10"/>
            <p:cNvSpPr/>
            <p:nvPr/>
          </p:nvSpPr>
          <p:spPr>
            <a:xfrm>
              <a:off x="5031360" y="5400720"/>
              <a:ext cx="1727640" cy="791280"/>
            </a:xfrm>
            <a:prstGeom prst="roundRect">
              <a:avLst>
                <a:gd name="adj" fmla="val 16667"/>
              </a:avLst>
            </a:prstGeom>
            <a:solidFill>
              <a:srgbClr val="9999ff"/>
            </a:solidFill>
            <a:ln>
              <a:solidFill>
                <a:srgbClr val="ccccff"/>
              </a:solidFill>
              <a:round/>
            </a:ln>
            <a:effectLst>
              <a:softEdge rad="127080"/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>
                <a:lnSpc>
                  <a:spcPct val="100000"/>
                </a:lnSpc>
              </a:pPr>
              <a:r>
                <a:rPr b="1" lang="ru-RU" sz="2400" spc="-1" strike="noStrike">
                  <a:solidFill>
                    <a:srgbClr val="ffffff"/>
                  </a:solidFill>
                  <a:latin typeface="Times New Roman"/>
                  <a:ea typeface="DejaVu Sans"/>
                </a:rPr>
                <a:t>спасатель</a:t>
              </a:r>
              <a:endParaRPr b="0" lang="ru-RU" sz="2400" spc="-1" strike="noStrike">
                <a:latin typeface="Arial"/>
              </a:endParaRPr>
            </a:p>
          </p:txBody>
        </p:sp>
      </p:grpSp>
      <p:grpSp>
        <p:nvGrpSpPr>
          <p:cNvPr id="270" name="Group 11"/>
          <p:cNvGrpSpPr/>
          <p:nvPr/>
        </p:nvGrpSpPr>
        <p:grpSpPr>
          <a:xfrm>
            <a:off x="6975720" y="3240360"/>
            <a:ext cx="1988280" cy="1988280"/>
            <a:chOff x="6975720" y="3240360"/>
            <a:chExt cx="1988280" cy="1988280"/>
          </a:xfrm>
        </p:grpSpPr>
        <p:pic>
          <p:nvPicPr>
            <p:cNvPr id="271" name="Рисунок 24" descr="1612238017_63-p-fioletovie-snezhinki-na-prozrachnom-fone-94.jpg"/>
            <p:cNvPicPr/>
            <p:nvPr/>
          </p:nvPicPr>
          <p:blipFill>
            <a:blip r:embed="rId7"/>
            <a:stretch/>
          </p:blipFill>
          <p:spPr>
            <a:xfrm>
              <a:off x="6975720" y="3240360"/>
              <a:ext cx="1988280" cy="198828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272" name="CustomShape 12"/>
            <p:cNvSpPr/>
            <p:nvPr/>
          </p:nvSpPr>
          <p:spPr>
            <a:xfrm>
              <a:off x="7263720" y="3888360"/>
              <a:ext cx="1367280" cy="791280"/>
            </a:xfrm>
            <a:prstGeom prst="roundRect">
              <a:avLst>
                <a:gd name="adj" fmla="val 16667"/>
              </a:avLst>
            </a:prstGeom>
            <a:solidFill>
              <a:srgbClr val="9999ff"/>
            </a:solidFill>
            <a:ln>
              <a:solidFill>
                <a:srgbClr val="ccccff"/>
              </a:solidFill>
              <a:round/>
            </a:ln>
            <a:effectLst>
              <a:softEdge rad="127080"/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>
                <a:lnSpc>
                  <a:spcPct val="100000"/>
                </a:lnSpc>
              </a:pPr>
              <a:r>
                <a:rPr b="1" lang="ru-RU" sz="2400" spc="-1" strike="noStrike">
                  <a:solidFill>
                    <a:srgbClr val="ffffff"/>
                  </a:solidFill>
                  <a:latin typeface="Times New Roman"/>
                  <a:ea typeface="DejaVu Sans"/>
                </a:rPr>
                <a:t>каток</a:t>
              </a:r>
              <a:endParaRPr b="0" lang="ru-RU" sz="2400" spc="-1" strike="noStrike">
                <a:latin typeface="Arial"/>
              </a:endParaRPr>
            </a:p>
          </p:txBody>
        </p:sp>
      </p:grpSp>
      <p:grpSp>
        <p:nvGrpSpPr>
          <p:cNvPr id="273" name="Group 13"/>
          <p:cNvGrpSpPr/>
          <p:nvPr/>
        </p:nvGrpSpPr>
        <p:grpSpPr>
          <a:xfrm>
            <a:off x="2699640" y="1124640"/>
            <a:ext cx="4004280" cy="4004280"/>
            <a:chOff x="2699640" y="1124640"/>
            <a:chExt cx="4004280" cy="4004280"/>
          </a:xfrm>
        </p:grpSpPr>
        <p:pic>
          <p:nvPicPr>
            <p:cNvPr id="274" name="Рисунок 27" descr="2616823032.jpg"/>
            <p:cNvPicPr/>
            <p:nvPr/>
          </p:nvPicPr>
          <p:blipFill>
            <a:blip r:embed="rId8"/>
            <a:stretch/>
          </p:blipFill>
          <p:spPr>
            <a:xfrm>
              <a:off x="2699640" y="1124640"/>
              <a:ext cx="4004280" cy="400428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275" name="CustomShape 14"/>
            <p:cNvSpPr/>
            <p:nvPr/>
          </p:nvSpPr>
          <p:spPr>
            <a:xfrm>
              <a:off x="3420000" y="3048840"/>
              <a:ext cx="1727640" cy="1794240"/>
            </a:xfrm>
            <a:prstGeom prst="rect">
              <a:avLst/>
            </a:prstGeom>
            <a:noFill/>
            <a:ln w="9525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ctr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600" spc="-1" strike="noStrike">
                  <a:solidFill>
                    <a:srgbClr val="6600ff"/>
                  </a:solidFill>
                  <a:latin typeface="Times New Roman"/>
                  <a:ea typeface="DejaVu Sans"/>
                </a:rPr>
                <a:t>В снегу уже все </a:t>
              </a:r>
              <a:endParaRPr b="0" lang="ru-RU" sz="1600" spc="-1" strike="noStrike">
                <a:latin typeface="Arial"/>
              </a:endParaRPr>
            </a:p>
            <a:p>
              <a:pPr>
                <a:lnSpc>
                  <a:spcPct val="100000"/>
                </a:lnSpc>
              </a:pPr>
              <a:r>
                <a:rPr b="0" lang="ru-RU" sz="1600" spc="-1" strike="noStrike">
                  <a:solidFill>
                    <a:srgbClr val="6600ff"/>
                  </a:solidFill>
                  <a:latin typeface="Times New Roman"/>
                  <a:ea typeface="DejaVu Sans"/>
                </a:rPr>
                <a:t>по уши,</a:t>
              </a:r>
              <a:endParaRPr b="0" lang="ru-RU" sz="1600" spc="-1" strike="noStrike">
                <a:latin typeface="Arial"/>
              </a:endParaRPr>
            </a:p>
            <a:p>
              <a:pPr>
                <a:lnSpc>
                  <a:spcPct val="100000"/>
                </a:lnSpc>
              </a:pPr>
              <a:r>
                <a:rPr b="0" lang="ru-RU" sz="1600" spc="-1" strike="noStrike">
                  <a:solidFill>
                    <a:srgbClr val="6600ff"/>
                  </a:solidFill>
                  <a:latin typeface="Times New Roman"/>
                  <a:ea typeface="DejaVu Sans"/>
                </a:rPr>
                <a:t>Довольны малыши.</a:t>
              </a:r>
              <a:endParaRPr b="0" lang="ru-RU" sz="1600" spc="-1" strike="noStrike">
                <a:latin typeface="Arial"/>
              </a:endParaRPr>
            </a:p>
            <a:p>
              <a:pPr>
                <a:lnSpc>
                  <a:spcPct val="100000"/>
                </a:lnSpc>
              </a:pPr>
              <a:r>
                <a:rPr b="0" lang="ru-RU" sz="1600" spc="-1" strike="noStrike">
                  <a:solidFill>
                    <a:srgbClr val="6600ff"/>
                  </a:solidFill>
                  <a:latin typeface="Times New Roman"/>
                  <a:ea typeface="DejaVu Sans"/>
                </a:rPr>
                <a:t>У всех намокли варежки,</a:t>
              </a:r>
              <a:endParaRPr b="0" lang="ru-RU" sz="1600" spc="-1" strike="noStrike">
                <a:latin typeface="Arial"/>
              </a:endParaRPr>
            </a:p>
            <a:p>
              <a:pPr>
                <a:lnSpc>
                  <a:spcPct val="100000"/>
                </a:lnSpc>
              </a:pPr>
              <a:r>
                <a:rPr b="0" lang="ru-RU" sz="1600" spc="-1" strike="noStrike">
                  <a:solidFill>
                    <a:srgbClr val="6600ff"/>
                  </a:solidFill>
                  <a:latin typeface="Times New Roman"/>
                  <a:ea typeface="DejaVu Sans"/>
                </a:rPr>
                <a:t>Играем мы в ….</a:t>
              </a:r>
              <a:endParaRPr b="0" lang="ru-RU" sz="1600" spc="-1" strike="noStrike">
                <a:latin typeface="Arial"/>
              </a:endParaRPr>
            </a:p>
          </p:txBody>
        </p:sp>
      </p:grpSp>
      <p:grpSp>
        <p:nvGrpSpPr>
          <p:cNvPr id="276" name="Group 15"/>
          <p:cNvGrpSpPr/>
          <p:nvPr/>
        </p:nvGrpSpPr>
        <p:grpSpPr>
          <a:xfrm>
            <a:off x="3591360" y="144000"/>
            <a:ext cx="1988280" cy="1988280"/>
            <a:chOff x="3591360" y="144000"/>
            <a:chExt cx="1988280" cy="1988280"/>
          </a:xfrm>
        </p:grpSpPr>
        <p:pic>
          <p:nvPicPr>
            <p:cNvPr id="277" name="Рисунок 29" descr="1612238017_63-p-fioletovie-snezhinki-na-prozrachnom-fone-94.jpg"/>
            <p:cNvPicPr/>
            <p:nvPr/>
          </p:nvPicPr>
          <p:blipFill>
            <a:blip r:embed="rId9"/>
            <a:stretch/>
          </p:blipFill>
          <p:spPr>
            <a:xfrm>
              <a:off x="3591360" y="144000"/>
              <a:ext cx="1988280" cy="198828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278" name="CustomShape 16"/>
            <p:cNvSpPr/>
            <p:nvPr/>
          </p:nvSpPr>
          <p:spPr>
            <a:xfrm>
              <a:off x="3879360" y="792000"/>
              <a:ext cx="1367280" cy="791280"/>
            </a:xfrm>
            <a:prstGeom prst="roundRect">
              <a:avLst>
                <a:gd name="adj" fmla="val 16667"/>
              </a:avLst>
            </a:prstGeom>
            <a:solidFill>
              <a:srgbClr val="9999ff"/>
            </a:solidFill>
            <a:ln>
              <a:solidFill>
                <a:srgbClr val="ccccff"/>
              </a:solidFill>
              <a:round/>
            </a:ln>
            <a:effectLst>
              <a:softEdge rad="127080"/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>
                <a:lnSpc>
                  <a:spcPct val="100000"/>
                </a:lnSpc>
              </a:pPr>
              <a:r>
                <a:rPr b="1" lang="ru-RU" sz="2400" spc="-1" strike="noStrike">
                  <a:solidFill>
                    <a:srgbClr val="ffffff"/>
                  </a:solidFill>
                  <a:latin typeface="Times New Roman"/>
                  <a:ea typeface="DejaVu Sans"/>
                </a:rPr>
                <a:t>гололёд</a:t>
              </a:r>
              <a:endParaRPr b="0" lang="ru-RU" sz="2400" spc="-1" strike="noStrike">
                <a:latin typeface="Arial"/>
              </a:endParaRPr>
            </a:p>
          </p:txBody>
        </p:sp>
      </p:grp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471" dur="indefinite" restart="never" nodeType="tmRoot">
          <p:childTnLst>
            <p:seq>
              <p:cTn id="472" dur="indefinite" nodeType="mainSeq">
                <p:childTnLst>
                  <p:par>
                    <p:cTn id="473" fill="hold">
                      <p:stCondLst>
                        <p:cond delay="0"/>
                      </p:stCondLst>
                      <p:childTnLst>
                        <p:par>
                          <p:cTn id="474" fill="hold">
                            <p:stCondLst>
                              <p:cond delay="0"/>
                            </p:stCondLst>
                            <p:childTnLst>
                              <p:par>
                                <p:cTn id="475" nodeType="withEffect" fill="hold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477" dur="1000" fill="hold"/>
                                        <p:tgtEl>
                                          <p:spTgt spid="2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78" dur="1000" fill="hold"/>
                                        <p:tgtEl>
                                          <p:spTgt spid="2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udio>
                                      <p:cMediaNode>
                                        <p:cTn>
                                          <p:stCondLst>
                                            <p:cond delay="0" evt="begin">
                                              <p:tn val="475"/>
                                            </p:cond>
                                          </p:stCondLst>
                                          <p:endCondLst>
                                            <p:cond delay="0" evt="onStopAudio"/>
                                          </p:endCondLst>
                                        </p:cTn>
                                        <p:tgtEl>
                                          <p:sndTgt r:embed="rId10" name="audio1.wav"/>
                                        </p:tgtEl>
                                      </p:cMediaNode>
                                    </p:audio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seq>
              <p:cTn id="479" restart="whenNotActive" nodeType="interactiveSeq" fill="hold">
                <p:stCondLst>
                  <p:cond delay="0" evt="onClick">
                    <p:tgtEl>
                      <p:spTgt spid="267"/>
                    </p:tgtEl>
                  </p:cond>
                </p:stCondLst>
                <p:childTnLst>
                  <p:par>
                    <p:cTn id="480" fill="hold">
                      <p:stCondLst>
                        <p:cond delay="0" evt="onClick">
                          <p:tgtEl>
                            <p:spTgt spid="267"/>
                          </p:tgtEl>
                        </p:cond>
                      </p:stCondLst>
                      <p:childTnLst>
                        <p:par>
                          <p:cTn id="481" fill="hold">
                            <p:stCondLst>
                              <p:cond delay="0"/>
                            </p:stCondLst>
                            <p:childTnLst>
                              <p:par>
                                <p:cTn id="482" nodeType="clickEffect" fill="hold" presetClass="emph" presetID="32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>
                                        <p:cTn id="483" dur="100" fill="hold"/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504d"/>
                                      </p:to>
                                    </p:animClr>
                                    <p:animClr clrSpc="rgb">
                                      <p:cBhvr>
                                        <p:cTn id="484" dur="100" fill="hold"/>
                                        <p:tgtEl>
                                          <p:spTgt spid="26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504d"/>
                                      </p:to>
                                    </p:animClr>
                                    <p:set>
                                      <p:cBhvr>
                                        <p:cTn id="485" dur="100" fill="hold"/>
                                        <p:tgtEl>
                                          <p:spTgt spid="26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6" dur="100" fill="hold"/>
                                        <p:tgtEl>
                                          <p:spTgt spid="26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8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seq>
              <p:cTn id="492" restart="whenNotActive" nodeType="interactiveSeq" fill="hold">
                <p:stCondLst>
                  <p:cond delay="0" evt="onClick">
                    <p:tgtEl>
                      <p:spTgt spid="261"/>
                    </p:tgtEl>
                  </p:cond>
                </p:stCondLst>
                <p:childTnLst>
                  <p:par>
                    <p:cTn id="493" fill="hold">
                      <p:stCondLst>
                        <p:cond delay="0" evt="onClick">
                          <p:tgtEl>
                            <p:spTgt spid="261"/>
                          </p:tgtEl>
                        </p:cond>
                      </p:stCondLst>
                      <p:childTnLst>
                        <p:par>
                          <p:cTn id="494" fill="hold">
                            <p:stCondLst>
                              <p:cond delay="0"/>
                            </p:stCondLst>
                            <p:childTnLst>
                              <p:par>
                                <p:cTn id="495" nodeType="clickEffect" fill="hold" presetClass="emph" presetID="32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>
                                        <p:cTn id="496" dur="100" fill="hold"/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504d"/>
                                      </p:to>
                                    </p:animClr>
                                    <p:animClr clrSpc="rgb">
                                      <p:cBhvr>
                                        <p:cTn id="497" dur="100" fill="hold"/>
                                        <p:tgtEl>
                                          <p:spTgt spid="2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504d"/>
                                      </p:to>
                                    </p:animClr>
                                    <p:set>
                                      <p:cBhvr>
                                        <p:cTn id="498" dur="100" fill="hold"/>
                                        <p:tgtEl>
                                          <p:spTgt spid="2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9" dur="100" fill="hold"/>
                                        <p:tgtEl>
                                          <p:spTgt spid="26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50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seq>
              <p:cTn id="505" restart="whenNotActive" nodeType="interactiveSeq" fill="hold">
                <p:stCondLst>
                  <p:cond delay="0" evt="onClick">
                    <p:tgtEl>
                      <p:spTgt spid="264"/>
                    </p:tgtEl>
                  </p:cond>
                </p:stCondLst>
                <p:childTnLst>
                  <p:par>
                    <p:cTn id="506" fill="hold">
                      <p:stCondLst>
                        <p:cond delay="0" evt="onClick">
                          <p:tgtEl>
                            <p:spTgt spid="264"/>
                          </p:tgtEl>
                        </p:cond>
                      </p:stCondLst>
                      <p:childTnLst>
                        <p:par>
                          <p:cTn id="507" fill="hold">
                            <p:stCondLst>
                              <p:cond delay="0"/>
                            </p:stCondLst>
                            <p:childTnLst>
                              <p:par>
                                <p:cTn id="508" nodeType="clickEffect" fill="hold" presetClass="emph" presetID="32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>
                                        <p:cTn id="509" dur="100" fill="hold"/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504d"/>
                                      </p:to>
                                    </p:animClr>
                                    <p:animClr clrSpc="rgb">
                                      <p:cBhvr>
                                        <p:cTn id="510" dur="100" fill="hold"/>
                                        <p:tgtEl>
                                          <p:spTgt spid="26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504d"/>
                                      </p:to>
                                    </p:animClr>
                                    <p:set>
                                      <p:cBhvr>
                                        <p:cTn id="511" dur="100" fill="hold"/>
                                        <p:tgtEl>
                                          <p:spTgt spid="26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2" dur="100" fill="hold"/>
                                        <p:tgtEl>
                                          <p:spTgt spid="26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5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seq>
              <p:cTn id="518" restart="whenNotActive" nodeType="interactiveSeq" fill="hold">
                <p:stCondLst>
                  <p:cond delay="0" evt="onClick">
                    <p:tgtEl>
                      <p:spTgt spid="258"/>
                    </p:tgtEl>
                  </p:cond>
                </p:stCondLst>
                <p:childTnLst>
                  <p:par>
                    <p:cTn id="519" fill="hold">
                      <p:stCondLst>
                        <p:cond delay="0" evt="onClick">
                          <p:tgtEl>
                            <p:spTgt spid="258"/>
                          </p:tgtEl>
                        </p:cond>
                      </p:stCondLst>
                      <p:childTnLst>
                        <p:par>
                          <p:cTn id="520" fill="hold">
                            <p:stCondLst>
                              <p:cond delay="0"/>
                            </p:stCondLst>
                            <p:childTnLst>
                              <p:par>
                                <p:cTn id="521" nodeType="clickEffect" fill="hold" presetClass="emph" presetID="32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>
                                        <p:cTn id="522" dur="100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504d"/>
                                      </p:to>
                                    </p:animClr>
                                    <p:animClr clrSpc="rgb">
                                      <p:cBhvr>
                                        <p:cTn id="523" dur="100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504d"/>
                                      </p:to>
                                    </p:animClr>
                                    <p:set>
                                      <p:cBhvr>
                                        <p:cTn id="524" dur="100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5" dur="100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5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seq>
              <p:cTn id="531" restart="whenNotActive" nodeType="interactiveSeq" fill="hold">
                <p:stCondLst>
                  <p:cond delay="0" evt="onClick">
                    <p:tgtEl>
                      <p:spTgt spid="276"/>
                    </p:tgtEl>
                  </p:cond>
                </p:stCondLst>
                <p:childTnLst>
                  <p:par>
                    <p:cTn id="532" fill="hold">
                      <p:stCondLst>
                        <p:cond delay="0" evt="onClick">
                          <p:tgtEl>
                            <p:spTgt spid="276"/>
                          </p:tgtEl>
                        </p:cond>
                      </p:stCondLst>
                      <p:childTnLst>
                        <p:par>
                          <p:cTn id="533" fill="hold">
                            <p:stCondLst>
                              <p:cond delay="0"/>
                            </p:stCondLst>
                            <p:childTnLst>
                              <p:par>
                                <p:cTn id="534" nodeType="clickEffect" fill="hold" presetClass="emph" presetID="32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>
                                        <p:cTn id="535" dur="100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504d"/>
                                      </p:to>
                                    </p:animClr>
                                    <p:animClr clrSpc="rgb">
                                      <p:cBhvr>
                                        <p:cTn id="536" dur="100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504d"/>
                                      </p:to>
                                    </p:animClr>
                                    <p:set>
                                      <p:cBhvr>
                                        <p:cTn id="537" dur="100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8" dur="100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5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seq>
              <p:cTn id="544" restart="whenNotActive" nodeType="interactiveSeq" fill="hold">
                <p:stCondLst>
                  <p:cond delay="0" evt="onClick">
                    <p:tgtEl>
                      <p:spTgt spid="270"/>
                    </p:tgtEl>
                  </p:cond>
                </p:stCondLst>
                <p:childTnLst>
                  <p:par>
                    <p:cTn id="545" fill="hold">
                      <p:stCondLst>
                        <p:cond delay="0" evt="onClick">
                          <p:tgtEl>
                            <p:spTgt spid="270"/>
                          </p:tgtEl>
                        </p:cond>
                      </p:stCondLst>
                      <p:childTnLst>
                        <p:par>
                          <p:cTn id="546" fill="hold">
                            <p:stCondLst>
                              <p:cond delay="0"/>
                            </p:stCondLst>
                            <p:childTnLst>
                              <p:par>
                                <p:cTn id="547" nodeType="clickEffect" fill="hold" presetClass="emph" presetID="32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>
                                        <p:cTn id="548" dur="100" fill="hold"/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504d"/>
                                      </p:to>
                                    </p:animClr>
                                    <p:animClr clrSpc="rgb">
                                      <p:cBhvr>
                                        <p:cTn id="549" dur="100" fill="hold"/>
                                        <p:tgtEl>
                                          <p:spTgt spid="27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504d"/>
                                      </p:to>
                                    </p:animClr>
                                    <p:set>
                                      <p:cBhvr>
                                        <p:cTn id="550" dur="100" fill="hold"/>
                                        <p:tgtEl>
                                          <p:spTgt spid="27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1" dur="100" fill="hold"/>
                                        <p:tgtEl>
                                          <p:spTgt spid="27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55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5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9" name="Рисунок 2" descr="1613659035_41-p-fon-dlya-prezentatsii-zima-dlya-detskogo-s-64.jpg"/>
          <p:cNvPicPr/>
          <p:nvPr/>
        </p:nvPicPr>
        <p:blipFill>
          <a:blip r:embed="rId1"/>
          <a:stretch/>
        </p:blipFill>
        <p:spPr>
          <a:xfrm>
            <a:off x="0" y="0"/>
            <a:ext cx="9143280" cy="6857280"/>
          </a:xfrm>
          <a:prstGeom prst="rect">
            <a:avLst/>
          </a:prstGeom>
          <a:ln w="0">
            <a:noFill/>
          </a:ln>
        </p:spPr>
      </p:pic>
      <p:sp>
        <p:nvSpPr>
          <p:cNvPr id="280" name="CustomShape 1"/>
          <p:cNvSpPr/>
          <p:nvPr/>
        </p:nvSpPr>
        <p:spPr>
          <a:xfrm>
            <a:off x="8316360" y="6273360"/>
            <a:ext cx="719280" cy="39528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9999ff"/>
          </a:solidFill>
          <a:ln>
            <a:solidFill>
              <a:srgbClr val="9966ff"/>
            </a:solidFill>
            <a:round/>
          </a:ln>
          <a:scene3d>
            <a:camera prst="orthographicFront"/>
            <a:lightRig dir="t" rig="threePt"/>
          </a:scene3d>
          <a:sp3d>
            <a:bevelT prst="artDeco" w="1143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281" name="Рисунок 11" descr="depositphotos_159642314-stock-photo-cartoon-scene-with-kids-playing.jpg"/>
          <p:cNvPicPr/>
          <p:nvPr/>
        </p:nvPicPr>
        <p:blipFill>
          <a:blip r:embed="rId2"/>
          <a:stretch/>
        </p:blipFill>
        <p:spPr>
          <a:xfrm>
            <a:off x="5220000" y="0"/>
            <a:ext cx="3959640" cy="3239280"/>
          </a:xfrm>
          <a:prstGeom prst="rect">
            <a:avLst/>
          </a:prstGeom>
          <a:ln w="0">
            <a:noFill/>
          </a:ln>
          <a:effectLst>
            <a:outerShdw algn="tl" blurRad="292100" dir="2700000" dist="138988" rotWithShape="0">
              <a:srgbClr val="333333">
                <a:alpha val="65000"/>
              </a:srgbClr>
            </a:outerShdw>
          </a:effectLst>
        </p:spPr>
      </p:pic>
      <p:grpSp>
        <p:nvGrpSpPr>
          <p:cNvPr id="282" name="Group 2"/>
          <p:cNvGrpSpPr/>
          <p:nvPr/>
        </p:nvGrpSpPr>
        <p:grpSpPr>
          <a:xfrm>
            <a:off x="28440" y="1405080"/>
            <a:ext cx="6385680" cy="5226840"/>
            <a:chOff x="28440" y="1405080"/>
            <a:chExt cx="6385680" cy="5226840"/>
          </a:xfrm>
        </p:grpSpPr>
        <p:pic>
          <p:nvPicPr>
            <p:cNvPr id="283" name="Рисунок 5" descr="img1.jpg"/>
            <p:cNvPicPr/>
            <p:nvPr/>
          </p:nvPicPr>
          <p:blipFill>
            <a:blip r:embed="rId3"/>
            <a:stretch/>
          </p:blipFill>
          <p:spPr>
            <a:xfrm rot="20995800">
              <a:off x="359280" y="1872360"/>
              <a:ext cx="5723280" cy="4292280"/>
            </a:xfrm>
            <a:prstGeom prst="rect">
              <a:avLst/>
            </a:prstGeom>
            <a:ln w="0">
              <a:noFill/>
            </a:ln>
            <a:effectLst>
              <a:outerShdw algn="tl" blurRad="292100" dir="2700000" dist="138988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84" name="CustomShape 3"/>
            <p:cNvSpPr/>
            <p:nvPr/>
          </p:nvSpPr>
          <p:spPr>
            <a:xfrm rot="21008400">
              <a:off x="1307160" y="2011320"/>
              <a:ext cx="4625280" cy="374760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spAutoFit/>
            </a:bodyPr>
            <a:p>
              <a:pPr marL="216000" indent="-215640">
                <a:lnSpc>
                  <a:spcPct val="100000"/>
                </a:lnSpc>
                <a:buClr>
                  <a:srgbClr val="6600ff"/>
                </a:buClr>
                <a:buFont typeface="Wingdings" charset="2"/>
                <a:buChar char=""/>
              </a:pPr>
              <a:r>
                <a:rPr b="0" lang="ru-RU" sz="2400" spc="-1" strike="noStrike">
                  <a:solidFill>
                    <a:srgbClr val="6600ff"/>
                  </a:solidFill>
                  <a:latin typeface="Times New Roman"/>
                  <a:ea typeface="DejaVu Sans"/>
                </a:rPr>
                <a:t>Будьте осторожны: во время лепки снежков под снегом могут оказаться осколки стекла, проволока, мусор.</a:t>
              </a:r>
              <a:endParaRPr b="0" lang="ru-RU" sz="2400" spc="-1" strike="noStrike">
                <a:latin typeface="Arial"/>
              </a:endParaRPr>
            </a:p>
            <a:p>
              <a:pPr marL="216000" indent="-215640">
                <a:lnSpc>
                  <a:spcPct val="100000"/>
                </a:lnSpc>
                <a:buClr>
                  <a:srgbClr val="ff0000"/>
                </a:buClr>
                <a:buFont typeface="Wingdings" charset="2"/>
                <a:buChar char=""/>
              </a:pPr>
              <a:r>
                <a:rPr b="0" lang="ru-RU" sz="2400" spc="-1" strike="noStrike">
                  <a:solidFill>
                    <a:srgbClr val="ff0000"/>
                  </a:solidFill>
                  <a:latin typeface="Times New Roman"/>
                  <a:ea typeface="DejaVu Sans"/>
                </a:rPr>
                <a:t>Не лепите слишком твёрдые снежки.</a:t>
              </a:r>
              <a:endParaRPr b="0" lang="ru-RU" sz="2400" spc="-1" strike="noStrike">
                <a:latin typeface="Arial"/>
              </a:endParaRPr>
            </a:p>
            <a:p>
              <a:pPr marL="216000" indent="-215640">
                <a:lnSpc>
                  <a:spcPct val="100000"/>
                </a:lnSpc>
                <a:buClr>
                  <a:srgbClr val="6600ff"/>
                </a:buClr>
                <a:buFont typeface="Wingdings" charset="2"/>
                <a:buChar char=""/>
              </a:pPr>
              <a:r>
                <a:rPr b="0" lang="ru-RU" sz="2400" spc="-1" strike="noStrike">
                  <a:solidFill>
                    <a:srgbClr val="6600ff"/>
                  </a:solidFill>
                  <a:latin typeface="Times New Roman"/>
                  <a:ea typeface="DejaVu Sans"/>
                </a:rPr>
                <a:t>Нельзя бросать снежки в лицо и голову.</a:t>
              </a:r>
              <a:endParaRPr b="0" lang="ru-RU" sz="2400" spc="-1" strike="noStrike">
                <a:latin typeface="Arial"/>
              </a:endParaRPr>
            </a:p>
            <a:p>
              <a:pPr marL="216000" indent="-215640">
                <a:lnSpc>
                  <a:spcPct val="100000"/>
                </a:lnSpc>
                <a:buClr>
                  <a:srgbClr val="ff0000"/>
                </a:buClr>
                <a:buFont typeface="Wingdings" charset="2"/>
                <a:buChar char=""/>
              </a:pPr>
              <a:r>
                <a:rPr b="0" lang="ru-RU" sz="2400" spc="-1" strike="noStrike">
                  <a:solidFill>
                    <a:srgbClr val="ff0000"/>
                  </a:solidFill>
                  <a:latin typeface="Times New Roman"/>
                  <a:ea typeface="DejaVu Sans"/>
                </a:rPr>
                <a:t>Нельзя бросать лёд.</a:t>
              </a:r>
              <a:endParaRPr b="0" lang="ru-RU" sz="2400" spc="-1" strike="noStrike">
                <a:latin typeface="Arial"/>
              </a:endParaRPr>
            </a:p>
            <a:p>
              <a:pPr>
                <a:lnSpc>
                  <a:spcPct val="100000"/>
                </a:lnSpc>
              </a:pPr>
              <a:endParaRPr b="0" lang="ru-RU" sz="2400" spc="-1" strike="noStrike">
                <a:latin typeface="Arial"/>
              </a:endParaRPr>
            </a:p>
          </p:txBody>
        </p:sp>
      </p:grpSp>
      <p:sp>
        <p:nvSpPr>
          <p:cNvPr id="285" name="CustomShape 4"/>
          <p:cNvSpPr/>
          <p:nvPr/>
        </p:nvSpPr>
        <p:spPr>
          <a:xfrm>
            <a:off x="179640" y="404640"/>
            <a:ext cx="4391640" cy="1186920"/>
          </a:xfrm>
          <a:prstGeom prst="rect">
            <a:avLst/>
          </a:prstGeom>
          <a:noFill/>
          <a:ln w="0">
            <a:noFill/>
          </a:ln>
          <a:scene3d>
            <a:camera prst="orthographicFront"/>
            <a:lightRig dir="tl" rig="soft">
              <a:rot lat="0" lon="0" rev="0"/>
            </a:lightRig>
          </a:scene3d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ru-RU" sz="3600" spc="46" strike="noStrike">
                <a:solidFill>
                  <a:srgbClr val="e0322d"/>
                </a:solidFill>
                <a:latin typeface="Monotype Corsiva"/>
                <a:ea typeface="DejaVu Sans"/>
              </a:rPr>
              <a:t>При игре в снежки</a:t>
            </a:r>
            <a:endParaRPr b="0" lang="ru-RU" sz="36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557" dur="indefinite" restart="never" nodeType="tmRoot">
          <p:childTnLst>
            <p:seq>
              <p:cTn id="558" dur="indefinite" nodeType="mainSeq">
                <p:childTnLst>
                  <p:par>
                    <p:cTn id="559" fill="hold">
                      <p:stCondLst>
                        <p:cond delay="0"/>
                      </p:stCondLst>
                      <p:childTnLst>
                        <p:par>
                          <p:cTn id="560" fill="hold">
                            <p:stCondLst>
                              <p:cond delay="0"/>
                            </p:stCondLst>
                            <p:childTnLst>
                              <p:par>
                                <p:cTn id="561" nodeType="withEffect" fill="hold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563" dur="1000" fill="hold"/>
                                        <p:tgtEl>
                                          <p:spTgt spid="2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64" dur="1000" fill="hold"/>
                                        <p:tgtEl>
                                          <p:spTgt spid="2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" name="Рисунок 33" descr="1613659035_41-p-fon-dlya-prezentatsii-zima-dlya-detskogo-s-64.jpg"/>
          <p:cNvPicPr/>
          <p:nvPr/>
        </p:nvPicPr>
        <p:blipFill>
          <a:blip r:embed="rId1"/>
          <a:stretch/>
        </p:blipFill>
        <p:spPr>
          <a:xfrm>
            <a:off x="0" y="0"/>
            <a:ext cx="9143280" cy="6857280"/>
          </a:xfrm>
          <a:prstGeom prst="rect">
            <a:avLst/>
          </a:prstGeom>
          <a:ln w="0">
            <a:noFill/>
          </a:ln>
        </p:spPr>
      </p:pic>
      <p:grpSp>
        <p:nvGrpSpPr>
          <p:cNvPr id="287" name="Group 1"/>
          <p:cNvGrpSpPr/>
          <p:nvPr/>
        </p:nvGrpSpPr>
        <p:grpSpPr>
          <a:xfrm>
            <a:off x="539640" y="404640"/>
            <a:ext cx="1988280" cy="1988280"/>
            <a:chOff x="539640" y="404640"/>
            <a:chExt cx="1988280" cy="1988280"/>
          </a:xfrm>
        </p:grpSpPr>
        <p:pic>
          <p:nvPicPr>
            <p:cNvPr id="288" name="Рисунок 1" descr="1612238017_63-p-fioletovie-snezhinki-na-prozrachnom-fone-94.jpg"/>
            <p:cNvPicPr/>
            <p:nvPr/>
          </p:nvPicPr>
          <p:blipFill>
            <a:blip r:embed="rId2"/>
            <a:stretch/>
          </p:blipFill>
          <p:spPr>
            <a:xfrm>
              <a:off x="539640" y="404640"/>
              <a:ext cx="1988280" cy="198828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289" name="CustomShape 2"/>
            <p:cNvSpPr/>
            <p:nvPr/>
          </p:nvSpPr>
          <p:spPr>
            <a:xfrm>
              <a:off x="827640" y="1052640"/>
              <a:ext cx="1367280" cy="791280"/>
            </a:xfrm>
            <a:prstGeom prst="roundRect">
              <a:avLst>
                <a:gd name="adj" fmla="val 16667"/>
              </a:avLst>
            </a:prstGeom>
            <a:solidFill>
              <a:srgbClr val="9999ff"/>
            </a:solidFill>
            <a:ln>
              <a:solidFill>
                <a:srgbClr val="ccccff"/>
              </a:solidFill>
              <a:round/>
            </a:ln>
            <a:effectLst>
              <a:softEdge rad="127080"/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>
                <a:lnSpc>
                  <a:spcPct val="100000"/>
                </a:lnSpc>
              </a:pPr>
              <a:r>
                <a:rPr b="1" lang="ru-RU" sz="2400" spc="-1" strike="noStrike">
                  <a:solidFill>
                    <a:srgbClr val="ffffff"/>
                  </a:solidFill>
                  <a:latin typeface="Times New Roman"/>
                  <a:ea typeface="DejaVu Sans"/>
                </a:rPr>
                <a:t>снежки</a:t>
              </a:r>
              <a:endParaRPr b="0" lang="ru-RU" sz="2400" spc="-1" strike="noStrike">
                <a:latin typeface="Arial"/>
              </a:endParaRPr>
            </a:p>
          </p:txBody>
        </p:sp>
      </p:grpSp>
      <p:grpSp>
        <p:nvGrpSpPr>
          <p:cNvPr id="290" name="Group 3"/>
          <p:cNvGrpSpPr/>
          <p:nvPr/>
        </p:nvGrpSpPr>
        <p:grpSpPr>
          <a:xfrm>
            <a:off x="2267640" y="4752360"/>
            <a:ext cx="1988280" cy="1988280"/>
            <a:chOff x="2267640" y="4752360"/>
            <a:chExt cx="1988280" cy="1988280"/>
          </a:xfrm>
        </p:grpSpPr>
        <p:pic>
          <p:nvPicPr>
            <p:cNvPr id="291" name="Рисунок 9" descr="1612238017_63-p-fioletovie-snezhinki-na-prozrachnom-fone-94.jpg"/>
            <p:cNvPicPr/>
            <p:nvPr/>
          </p:nvPicPr>
          <p:blipFill>
            <a:blip r:embed="rId3"/>
            <a:stretch/>
          </p:blipFill>
          <p:spPr>
            <a:xfrm>
              <a:off x="2267640" y="4752360"/>
              <a:ext cx="1988280" cy="198828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292" name="CustomShape 4"/>
            <p:cNvSpPr/>
            <p:nvPr/>
          </p:nvSpPr>
          <p:spPr>
            <a:xfrm>
              <a:off x="2555640" y="5400720"/>
              <a:ext cx="1367280" cy="791280"/>
            </a:xfrm>
            <a:prstGeom prst="roundRect">
              <a:avLst>
                <a:gd name="adj" fmla="val 16667"/>
              </a:avLst>
            </a:prstGeom>
            <a:solidFill>
              <a:srgbClr val="9999ff"/>
            </a:solidFill>
            <a:ln>
              <a:solidFill>
                <a:srgbClr val="ccccff"/>
              </a:solidFill>
              <a:round/>
            </a:ln>
            <a:effectLst>
              <a:softEdge rad="127080"/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>
                <a:lnSpc>
                  <a:spcPct val="100000"/>
                </a:lnSpc>
              </a:pPr>
              <a:r>
                <a:rPr b="1" lang="ru-RU" sz="2400" spc="-1" strike="noStrike">
                  <a:solidFill>
                    <a:srgbClr val="ffffff"/>
                  </a:solidFill>
                  <a:latin typeface="Times New Roman"/>
                  <a:ea typeface="DejaVu Sans"/>
                </a:rPr>
                <a:t>вода</a:t>
              </a:r>
              <a:endParaRPr b="0" lang="ru-RU" sz="2400" spc="-1" strike="noStrike">
                <a:latin typeface="Arial"/>
              </a:endParaRPr>
            </a:p>
          </p:txBody>
        </p:sp>
      </p:grpSp>
      <p:grpSp>
        <p:nvGrpSpPr>
          <p:cNvPr id="293" name="Group 5"/>
          <p:cNvGrpSpPr/>
          <p:nvPr/>
        </p:nvGrpSpPr>
        <p:grpSpPr>
          <a:xfrm>
            <a:off x="179640" y="3240360"/>
            <a:ext cx="1988280" cy="1988280"/>
            <a:chOff x="179640" y="3240360"/>
            <a:chExt cx="1988280" cy="1988280"/>
          </a:xfrm>
        </p:grpSpPr>
        <p:pic>
          <p:nvPicPr>
            <p:cNvPr id="294" name="Рисунок 15" descr="1612238017_63-p-fioletovie-snezhinki-na-prozrachnom-fone-94.jpg"/>
            <p:cNvPicPr/>
            <p:nvPr/>
          </p:nvPicPr>
          <p:blipFill>
            <a:blip r:embed="rId4"/>
            <a:stretch/>
          </p:blipFill>
          <p:spPr>
            <a:xfrm>
              <a:off x="179640" y="3240360"/>
              <a:ext cx="1988280" cy="198828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295" name="CustomShape 6"/>
            <p:cNvSpPr/>
            <p:nvPr/>
          </p:nvSpPr>
          <p:spPr>
            <a:xfrm>
              <a:off x="368280" y="3888360"/>
              <a:ext cx="1583280" cy="791280"/>
            </a:xfrm>
            <a:prstGeom prst="roundRect">
              <a:avLst>
                <a:gd name="adj" fmla="val 16667"/>
              </a:avLst>
            </a:prstGeom>
            <a:solidFill>
              <a:srgbClr val="9999ff"/>
            </a:solidFill>
            <a:ln>
              <a:solidFill>
                <a:srgbClr val="ccccff"/>
              </a:solidFill>
              <a:round/>
            </a:ln>
            <a:effectLst>
              <a:softEdge rad="127080"/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>
                <a:lnSpc>
                  <a:spcPct val="100000"/>
                </a:lnSpc>
              </a:pPr>
              <a:r>
                <a:rPr b="1" lang="ru-RU" sz="2400" spc="-1" strike="noStrike">
                  <a:solidFill>
                    <a:srgbClr val="ffffff"/>
                  </a:solidFill>
                  <a:latin typeface="Times New Roman"/>
                  <a:ea typeface="DejaVu Sans"/>
                </a:rPr>
                <a:t>сосулька</a:t>
              </a:r>
              <a:endParaRPr b="0" lang="ru-RU" sz="2400" spc="-1" strike="noStrike">
                <a:latin typeface="Arial"/>
              </a:endParaRPr>
            </a:p>
          </p:txBody>
        </p:sp>
      </p:grpSp>
      <p:grpSp>
        <p:nvGrpSpPr>
          <p:cNvPr id="296" name="Group 7"/>
          <p:cNvGrpSpPr/>
          <p:nvPr/>
        </p:nvGrpSpPr>
        <p:grpSpPr>
          <a:xfrm>
            <a:off x="6615720" y="404640"/>
            <a:ext cx="1988280" cy="1988280"/>
            <a:chOff x="6615720" y="404640"/>
            <a:chExt cx="1988280" cy="1988280"/>
          </a:xfrm>
        </p:grpSpPr>
        <p:pic>
          <p:nvPicPr>
            <p:cNvPr id="297" name="Рисунок 18" descr="1612238017_63-p-fioletovie-snezhinki-na-prozrachnom-fone-94.jpg"/>
            <p:cNvPicPr/>
            <p:nvPr/>
          </p:nvPicPr>
          <p:blipFill>
            <a:blip r:embed="rId5"/>
            <a:stretch/>
          </p:blipFill>
          <p:spPr>
            <a:xfrm>
              <a:off x="6615720" y="404640"/>
              <a:ext cx="1988280" cy="198828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298" name="CustomShape 8"/>
            <p:cNvSpPr/>
            <p:nvPr/>
          </p:nvSpPr>
          <p:spPr>
            <a:xfrm>
              <a:off x="6903720" y="1052640"/>
              <a:ext cx="1367280" cy="791280"/>
            </a:xfrm>
            <a:prstGeom prst="roundRect">
              <a:avLst>
                <a:gd name="adj" fmla="val 16667"/>
              </a:avLst>
            </a:prstGeom>
            <a:solidFill>
              <a:srgbClr val="9999ff"/>
            </a:solidFill>
            <a:ln>
              <a:solidFill>
                <a:srgbClr val="ccccff"/>
              </a:solidFill>
              <a:round/>
            </a:ln>
            <a:effectLst>
              <a:softEdge rad="127080"/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>
                <a:lnSpc>
                  <a:spcPct val="100000"/>
                </a:lnSpc>
              </a:pPr>
              <a:r>
                <a:rPr b="1" lang="ru-RU" sz="2400" spc="-1" strike="noStrike">
                  <a:solidFill>
                    <a:srgbClr val="ffffff"/>
                  </a:solidFill>
                  <a:latin typeface="Times New Roman"/>
                  <a:ea typeface="DejaVu Sans"/>
                </a:rPr>
                <a:t>горка</a:t>
              </a:r>
              <a:endParaRPr b="0" lang="ru-RU" sz="2400" spc="-1" strike="noStrike">
                <a:latin typeface="Arial"/>
              </a:endParaRPr>
            </a:p>
          </p:txBody>
        </p:sp>
      </p:grpSp>
      <p:grpSp>
        <p:nvGrpSpPr>
          <p:cNvPr id="299" name="Group 9"/>
          <p:cNvGrpSpPr/>
          <p:nvPr/>
        </p:nvGrpSpPr>
        <p:grpSpPr>
          <a:xfrm>
            <a:off x="4887360" y="4752360"/>
            <a:ext cx="1988280" cy="1988280"/>
            <a:chOff x="4887360" y="4752360"/>
            <a:chExt cx="1988280" cy="1988280"/>
          </a:xfrm>
        </p:grpSpPr>
        <p:pic>
          <p:nvPicPr>
            <p:cNvPr id="300" name="Рисунок 21" descr="1612238017_63-p-fioletovie-snezhinki-na-prozrachnom-fone-94.jpg"/>
            <p:cNvPicPr/>
            <p:nvPr/>
          </p:nvPicPr>
          <p:blipFill>
            <a:blip r:embed="rId6"/>
            <a:stretch/>
          </p:blipFill>
          <p:spPr>
            <a:xfrm>
              <a:off x="4887360" y="4752360"/>
              <a:ext cx="1988280" cy="198828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301" name="CustomShape 10"/>
            <p:cNvSpPr/>
            <p:nvPr/>
          </p:nvSpPr>
          <p:spPr>
            <a:xfrm>
              <a:off x="5031360" y="5400720"/>
              <a:ext cx="1727640" cy="791280"/>
            </a:xfrm>
            <a:prstGeom prst="roundRect">
              <a:avLst>
                <a:gd name="adj" fmla="val 16667"/>
              </a:avLst>
            </a:prstGeom>
            <a:solidFill>
              <a:srgbClr val="9999ff"/>
            </a:solidFill>
            <a:ln>
              <a:solidFill>
                <a:srgbClr val="ccccff"/>
              </a:solidFill>
              <a:round/>
            </a:ln>
            <a:effectLst>
              <a:softEdge rad="127080"/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>
                <a:lnSpc>
                  <a:spcPct val="100000"/>
                </a:lnSpc>
              </a:pPr>
              <a:r>
                <a:rPr b="1" lang="ru-RU" sz="2400" spc="-1" strike="noStrike">
                  <a:solidFill>
                    <a:srgbClr val="ffffff"/>
                  </a:solidFill>
                  <a:latin typeface="Times New Roman"/>
                  <a:ea typeface="DejaVu Sans"/>
                </a:rPr>
                <a:t>спасатель</a:t>
              </a:r>
              <a:endParaRPr b="0" lang="ru-RU" sz="2400" spc="-1" strike="noStrike">
                <a:latin typeface="Arial"/>
              </a:endParaRPr>
            </a:p>
          </p:txBody>
        </p:sp>
      </p:grpSp>
      <p:grpSp>
        <p:nvGrpSpPr>
          <p:cNvPr id="302" name="Group 11"/>
          <p:cNvGrpSpPr/>
          <p:nvPr/>
        </p:nvGrpSpPr>
        <p:grpSpPr>
          <a:xfrm>
            <a:off x="6975720" y="3240360"/>
            <a:ext cx="1988280" cy="1988280"/>
            <a:chOff x="6975720" y="3240360"/>
            <a:chExt cx="1988280" cy="1988280"/>
          </a:xfrm>
        </p:grpSpPr>
        <p:pic>
          <p:nvPicPr>
            <p:cNvPr id="303" name="Рисунок 24" descr="1612238017_63-p-fioletovie-snezhinki-na-prozrachnom-fone-94.jpg"/>
            <p:cNvPicPr/>
            <p:nvPr/>
          </p:nvPicPr>
          <p:blipFill>
            <a:blip r:embed="rId7"/>
            <a:stretch/>
          </p:blipFill>
          <p:spPr>
            <a:xfrm>
              <a:off x="6975720" y="3240360"/>
              <a:ext cx="1988280" cy="198828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304" name="CustomShape 12"/>
            <p:cNvSpPr/>
            <p:nvPr/>
          </p:nvSpPr>
          <p:spPr>
            <a:xfrm>
              <a:off x="7263720" y="3888360"/>
              <a:ext cx="1367280" cy="791280"/>
            </a:xfrm>
            <a:prstGeom prst="roundRect">
              <a:avLst>
                <a:gd name="adj" fmla="val 16667"/>
              </a:avLst>
            </a:prstGeom>
            <a:solidFill>
              <a:srgbClr val="9999ff"/>
            </a:solidFill>
            <a:ln>
              <a:solidFill>
                <a:srgbClr val="ccccff"/>
              </a:solidFill>
              <a:round/>
            </a:ln>
            <a:effectLst>
              <a:softEdge rad="127080"/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>
                <a:lnSpc>
                  <a:spcPct val="100000"/>
                </a:lnSpc>
              </a:pPr>
              <a:r>
                <a:rPr b="1" lang="ru-RU" sz="2400" spc="-1" strike="noStrike">
                  <a:solidFill>
                    <a:srgbClr val="ffffff"/>
                  </a:solidFill>
                  <a:latin typeface="Times New Roman"/>
                  <a:ea typeface="DejaVu Sans"/>
                </a:rPr>
                <a:t>каток</a:t>
              </a:r>
              <a:endParaRPr b="0" lang="ru-RU" sz="2400" spc="-1" strike="noStrike">
                <a:latin typeface="Arial"/>
              </a:endParaRPr>
            </a:p>
          </p:txBody>
        </p:sp>
      </p:grpSp>
      <p:grpSp>
        <p:nvGrpSpPr>
          <p:cNvPr id="305" name="Group 13"/>
          <p:cNvGrpSpPr/>
          <p:nvPr/>
        </p:nvGrpSpPr>
        <p:grpSpPr>
          <a:xfrm>
            <a:off x="3591360" y="144000"/>
            <a:ext cx="1988280" cy="1988280"/>
            <a:chOff x="3591360" y="144000"/>
            <a:chExt cx="1988280" cy="1988280"/>
          </a:xfrm>
        </p:grpSpPr>
        <p:pic>
          <p:nvPicPr>
            <p:cNvPr id="306" name="Рисунок 29" descr="1612238017_63-p-fioletovie-snezhinki-na-prozrachnom-fone-94.jpg"/>
            <p:cNvPicPr/>
            <p:nvPr/>
          </p:nvPicPr>
          <p:blipFill>
            <a:blip r:embed="rId8"/>
            <a:stretch/>
          </p:blipFill>
          <p:spPr>
            <a:xfrm>
              <a:off x="3591360" y="144000"/>
              <a:ext cx="1988280" cy="198828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307" name="CustomShape 14"/>
            <p:cNvSpPr/>
            <p:nvPr/>
          </p:nvSpPr>
          <p:spPr>
            <a:xfrm>
              <a:off x="3879360" y="792000"/>
              <a:ext cx="1367280" cy="791280"/>
            </a:xfrm>
            <a:prstGeom prst="roundRect">
              <a:avLst>
                <a:gd name="adj" fmla="val 16667"/>
              </a:avLst>
            </a:prstGeom>
            <a:solidFill>
              <a:srgbClr val="9999ff"/>
            </a:solidFill>
            <a:ln>
              <a:solidFill>
                <a:srgbClr val="ccccff"/>
              </a:solidFill>
              <a:round/>
            </a:ln>
            <a:effectLst>
              <a:softEdge rad="127080"/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>
                <a:lnSpc>
                  <a:spcPct val="100000"/>
                </a:lnSpc>
              </a:pPr>
              <a:r>
                <a:rPr b="1" lang="ru-RU" sz="2400" spc="-1" strike="noStrike">
                  <a:solidFill>
                    <a:srgbClr val="ffffff"/>
                  </a:solidFill>
                  <a:latin typeface="Times New Roman"/>
                  <a:ea typeface="DejaVu Sans"/>
                </a:rPr>
                <a:t>гололёд</a:t>
              </a:r>
              <a:endParaRPr b="0" lang="ru-RU" sz="2400" spc="-1" strike="noStrike">
                <a:latin typeface="Arial"/>
              </a:endParaRPr>
            </a:p>
          </p:txBody>
        </p:sp>
      </p:grpSp>
      <p:grpSp>
        <p:nvGrpSpPr>
          <p:cNvPr id="308" name="Group 15"/>
          <p:cNvGrpSpPr/>
          <p:nvPr/>
        </p:nvGrpSpPr>
        <p:grpSpPr>
          <a:xfrm>
            <a:off x="2699640" y="1124640"/>
            <a:ext cx="4004280" cy="4004280"/>
            <a:chOff x="2699640" y="1124640"/>
            <a:chExt cx="4004280" cy="4004280"/>
          </a:xfrm>
        </p:grpSpPr>
        <p:pic>
          <p:nvPicPr>
            <p:cNvPr id="309" name="Рисунок 31" descr="2616823032.jpg"/>
            <p:cNvPicPr/>
            <p:nvPr/>
          </p:nvPicPr>
          <p:blipFill>
            <a:blip r:embed="rId9"/>
            <a:stretch/>
          </p:blipFill>
          <p:spPr>
            <a:xfrm>
              <a:off x="2699640" y="1124640"/>
              <a:ext cx="4004280" cy="400428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310" name="CustomShape 16"/>
            <p:cNvSpPr/>
            <p:nvPr/>
          </p:nvSpPr>
          <p:spPr>
            <a:xfrm>
              <a:off x="3276000" y="3413880"/>
              <a:ext cx="1943640" cy="1064160"/>
            </a:xfrm>
            <a:prstGeom prst="rect">
              <a:avLst/>
            </a:prstGeom>
            <a:noFill/>
            <a:ln w="9525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ctr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600" spc="-1" strike="noStrike">
                  <a:solidFill>
                    <a:srgbClr val="6600ff"/>
                  </a:solidFill>
                  <a:latin typeface="Times New Roman"/>
                  <a:ea typeface="DejaVu Sans"/>
                </a:rPr>
                <a:t>Если вдруг с кем-то случится беда,</a:t>
              </a:r>
              <a:endParaRPr b="0" lang="ru-RU" sz="1600" spc="-1" strike="noStrike">
                <a:latin typeface="Arial"/>
              </a:endParaRPr>
            </a:p>
            <a:p>
              <a:pPr>
                <a:lnSpc>
                  <a:spcPct val="100000"/>
                </a:lnSpc>
              </a:pPr>
              <a:r>
                <a:rPr b="0" lang="ru-RU" sz="1600" spc="-1" strike="noStrike">
                  <a:solidFill>
                    <a:srgbClr val="6600ff"/>
                  </a:solidFill>
                  <a:latin typeface="Times New Roman"/>
                  <a:ea typeface="DejaVu Sans"/>
                </a:rPr>
                <a:t> </a:t>
              </a:r>
              <a:r>
                <a:rPr b="0" lang="ru-RU" sz="1600" spc="-1" strike="noStrike">
                  <a:solidFill>
                    <a:srgbClr val="6600ff"/>
                  </a:solidFill>
                  <a:latin typeface="Times New Roman"/>
                  <a:ea typeface="DejaVu Sans"/>
                </a:rPr>
                <a:t>На помощь придёт и поможет всегда.</a:t>
              </a:r>
              <a:endParaRPr b="0" lang="ru-RU" sz="1600" spc="-1" strike="noStrike">
                <a:latin typeface="Arial"/>
              </a:endParaRPr>
            </a:p>
          </p:txBody>
        </p:sp>
      </p:grp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565" dur="indefinite" restart="never" nodeType="tmRoot">
          <p:childTnLst>
            <p:seq>
              <p:cTn id="566" dur="indefinite" nodeType="mainSeq">
                <p:childTnLst>
                  <p:par>
                    <p:cTn id="567" fill="hold">
                      <p:stCondLst>
                        <p:cond delay="0"/>
                      </p:stCondLst>
                      <p:childTnLst>
                        <p:par>
                          <p:cTn id="568" fill="hold">
                            <p:stCondLst>
                              <p:cond delay="0"/>
                            </p:stCondLst>
                            <p:childTnLst>
                              <p:par>
                                <p:cTn id="569" nodeType="withEffect" fill="hold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571" dur="1000" fill="hold"/>
                                        <p:tgtEl>
                                          <p:spTgt spid="3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72" dur="1000" fill="hold"/>
                                        <p:tgtEl>
                                          <p:spTgt spid="3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udio>
                                      <p:cMediaNode>
                                        <p:cTn>
                                          <p:stCondLst>
                                            <p:cond delay="0" evt="begin">
                                              <p:tn val="569"/>
                                            </p:cond>
                                          </p:stCondLst>
                                          <p:endCondLst>
                                            <p:cond delay="0" evt="onStopAudio"/>
                                          </p:endCondLst>
                                        </p:cTn>
                                        <p:tgtEl>
                                          <p:sndTgt r:embed="rId10" name="audio1.wav"/>
                                        </p:tgtEl>
                                      </p:cMediaNode>
                                    </p:audio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seq>
              <p:cTn id="573" restart="whenNotActive" nodeType="interactiveSeq" fill="hold">
                <p:stCondLst>
                  <p:cond delay="0" evt="onClick">
                    <p:tgtEl>
                      <p:spTgt spid="293"/>
                    </p:tgtEl>
                  </p:cond>
                </p:stCondLst>
                <p:childTnLst>
                  <p:par>
                    <p:cTn id="574" fill="hold">
                      <p:stCondLst>
                        <p:cond delay="0" evt="onClick">
                          <p:tgtEl>
                            <p:spTgt spid="293"/>
                          </p:tgtEl>
                        </p:cond>
                      </p:stCondLst>
                      <p:childTnLst>
                        <p:par>
                          <p:cTn id="575" fill="hold">
                            <p:stCondLst>
                              <p:cond delay="0"/>
                            </p:stCondLst>
                            <p:childTnLst>
                              <p:par>
                                <p:cTn id="576" nodeType="clickEffect" fill="hold" presetClass="emph" presetID="32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>
                                        <p:cTn id="577" dur="1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504d"/>
                                      </p:to>
                                    </p:animClr>
                                    <p:animClr clrSpc="rgb">
                                      <p:cBhvr>
                                        <p:cTn id="578" dur="1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504d"/>
                                      </p:to>
                                    </p:animClr>
                                    <p:set>
                                      <p:cBhvr>
                                        <p:cTn id="579" dur="1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0" dur="1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58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seq>
              <p:cTn id="586" restart="whenNotActive" nodeType="interactiveSeq" fill="hold">
                <p:stCondLst>
                  <p:cond delay="0" evt="onClick">
                    <p:tgtEl>
                      <p:spTgt spid="296"/>
                    </p:tgtEl>
                  </p:cond>
                </p:stCondLst>
                <p:childTnLst>
                  <p:par>
                    <p:cTn id="587" fill="hold">
                      <p:stCondLst>
                        <p:cond delay="0" evt="onClick">
                          <p:tgtEl>
                            <p:spTgt spid="296"/>
                          </p:tgtEl>
                        </p:cond>
                      </p:stCondLst>
                      <p:childTnLst>
                        <p:par>
                          <p:cTn id="588" fill="hold">
                            <p:stCondLst>
                              <p:cond delay="0"/>
                            </p:stCondLst>
                            <p:childTnLst>
                              <p:par>
                                <p:cTn id="589" nodeType="clickEffect" fill="hold" presetClass="emph" presetID="32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>
                                        <p:cTn id="590" dur="100" fill="hold"/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504d"/>
                                      </p:to>
                                    </p:animClr>
                                    <p:animClr clrSpc="rgb">
                                      <p:cBhvr>
                                        <p:cTn id="591" dur="100" fill="hold"/>
                                        <p:tgtEl>
                                          <p:spTgt spid="29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504d"/>
                                      </p:to>
                                    </p:animClr>
                                    <p:set>
                                      <p:cBhvr>
                                        <p:cTn id="592" dur="100" fill="hold"/>
                                        <p:tgtEl>
                                          <p:spTgt spid="29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3" dur="100" fill="hold"/>
                                        <p:tgtEl>
                                          <p:spTgt spid="29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59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seq>
              <p:cTn id="599" restart="whenNotActive" nodeType="interactiveSeq" fill="hold">
                <p:stCondLst>
                  <p:cond delay="0" evt="onClick">
                    <p:tgtEl>
                      <p:spTgt spid="290"/>
                    </p:tgtEl>
                  </p:cond>
                </p:stCondLst>
                <p:childTnLst>
                  <p:par>
                    <p:cTn id="600" fill="hold">
                      <p:stCondLst>
                        <p:cond delay="0" evt="onClick">
                          <p:tgtEl>
                            <p:spTgt spid="290"/>
                          </p:tgtEl>
                        </p:cond>
                      </p:stCondLst>
                      <p:childTnLst>
                        <p:par>
                          <p:cTn id="601" fill="hold">
                            <p:stCondLst>
                              <p:cond delay="0"/>
                            </p:stCondLst>
                            <p:childTnLst>
                              <p:par>
                                <p:cTn id="602" nodeType="clickEffect" fill="hold" presetClass="emph" presetID="32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>
                                        <p:cTn id="603" dur="100" fill="hold"/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504d"/>
                                      </p:to>
                                    </p:animClr>
                                    <p:animClr clrSpc="rgb">
                                      <p:cBhvr>
                                        <p:cTn id="604" dur="100" fill="hold"/>
                                        <p:tgtEl>
                                          <p:spTgt spid="29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504d"/>
                                      </p:to>
                                    </p:animClr>
                                    <p:set>
                                      <p:cBhvr>
                                        <p:cTn id="605" dur="100" fill="hold"/>
                                        <p:tgtEl>
                                          <p:spTgt spid="29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6" dur="100" fill="hold"/>
                                        <p:tgtEl>
                                          <p:spTgt spid="29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60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seq>
              <p:cTn id="612" restart="whenNotActive" nodeType="interactiveSeq" fill="hold">
                <p:stCondLst>
                  <p:cond delay="0" evt="onClick">
                    <p:tgtEl>
                      <p:spTgt spid="305"/>
                    </p:tgtEl>
                  </p:cond>
                </p:stCondLst>
                <p:childTnLst>
                  <p:par>
                    <p:cTn id="613" fill="hold">
                      <p:stCondLst>
                        <p:cond delay="0" evt="onClick">
                          <p:tgtEl>
                            <p:spTgt spid="305"/>
                          </p:tgtEl>
                        </p:cond>
                      </p:stCondLst>
                      <p:childTnLst>
                        <p:par>
                          <p:cTn id="614" fill="hold">
                            <p:stCondLst>
                              <p:cond delay="0"/>
                            </p:stCondLst>
                            <p:childTnLst>
                              <p:par>
                                <p:cTn id="615" nodeType="clickEffect" fill="hold" presetClass="emph" presetID="32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>
                                        <p:cTn id="616" dur="100" fill="hold"/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504d"/>
                                      </p:to>
                                    </p:animClr>
                                    <p:animClr clrSpc="rgb">
                                      <p:cBhvr>
                                        <p:cTn id="617" dur="100" fill="hold"/>
                                        <p:tgtEl>
                                          <p:spTgt spid="30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504d"/>
                                      </p:to>
                                    </p:animClr>
                                    <p:set>
                                      <p:cBhvr>
                                        <p:cTn id="618" dur="100" fill="hold"/>
                                        <p:tgtEl>
                                          <p:spTgt spid="30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9" dur="100" fill="hold"/>
                                        <p:tgtEl>
                                          <p:spTgt spid="30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6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seq>
              <p:cTn id="625" restart="whenNotActive" nodeType="interactiveSeq" fill="hold">
                <p:stCondLst>
                  <p:cond delay="0" evt="onClick">
                    <p:tgtEl>
                      <p:spTgt spid="302"/>
                    </p:tgtEl>
                  </p:cond>
                </p:stCondLst>
                <p:childTnLst>
                  <p:par>
                    <p:cTn id="626" fill="hold">
                      <p:stCondLst>
                        <p:cond delay="0" evt="onClick">
                          <p:tgtEl>
                            <p:spTgt spid="302"/>
                          </p:tgtEl>
                        </p:cond>
                      </p:stCondLst>
                      <p:childTnLst>
                        <p:par>
                          <p:cTn id="627" fill="hold">
                            <p:stCondLst>
                              <p:cond delay="0"/>
                            </p:stCondLst>
                            <p:childTnLst>
                              <p:par>
                                <p:cTn id="628" nodeType="clickEffect" fill="hold" presetClass="emph" presetID="32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>
                                        <p:cTn id="629" dur="100" fill="hold"/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504d"/>
                                      </p:to>
                                    </p:animClr>
                                    <p:animClr clrSpc="rgb">
                                      <p:cBhvr>
                                        <p:cTn id="630" dur="100" fill="hold"/>
                                        <p:tgtEl>
                                          <p:spTgt spid="30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504d"/>
                                      </p:to>
                                    </p:animClr>
                                    <p:set>
                                      <p:cBhvr>
                                        <p:cTn id="631" dur="100" fill="hold"/>
                                        <p:tgtEl>
                                          <p:spTgt spid="30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2" dur="100" fill="hold"/>
                                        <p:tgtEl>
                                          <p:spTgt spid="30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6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seq>
              <p:cTn id="638" restart="whenNotActive" nodeType="interactiveSeq" fill="hold">
                <p:stCondLst>
                  <p:cond delay="0" evt="onClick">
                    <p:tgtEl>
                      <p:spTgt spid="287"/>
                    </p:tgtEl>
                  </p:cond>
                </p:stCondLst>
                <p:childTnLst>
                  <p:par>
                    <p:cTn id="639" fill="hold">
                      <p:stCondLst>
                        <p:cond delay="0" evt="onClick">
                          <p:tgtEl>
                            <p:spTgt spid="287"/>
                          </p:tgtEl>
                        </p:cond>
                      </p:stCondLst>
                      <p:childTnLst>
                        <p:par>
                          <p:cTn id="640" fill="hold">
                            <p:stCondLst>
                              <p:cond delay="0"/>
                            </p:stCondLst>
                            <p:childTnLst>
                              <p:par>
                                <p:cTn id="641" nodeType="clickEffect" fill="hold" presetClass="emph" presetID="32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>
                                        <p:cTn id="642" dur="100" fill="hold"/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504d"/>
                                      </p:to>
                                    </p:animClr>
                                    <p:animClr clrSpc="rgb">
                                      <p:cBhvr>
                                        <p:cTn id="643" dur="100" fill="hold"/>
                                        <p:tgtEl>
                                          <p:spTgt spid="28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504d"/>
                                      </p:to>
                                    </p:animClr>
                                    <p:set>
                                      <p:cBhvr>
                                        <p:cTn id="644" dur="100" fill="hold"/>
                                        <p:tgtEl>
                                          <p:spTgt spid="28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5" dur="100" fill="hold"/>
                                        <p:tgtEl>
                                          <p:spTgt spid="28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6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1" name="Рисунок 2" descr="1613659035_41-p-fon-dlya-prezentatsii-zima-dlya-detskogo-s-64.jpg"/>
          <p:cNvPicPr/>
          <p:nvPr/>
        </p:nvPicPr>
        <p:blipFill>
          <a:blip r:embed="rId1"/>
          <a:stretch/>
        </p:blipFill>
        <p:spPr>
          <a:xfrm>
            <a:off x="0" y="0"/>
            <a:ext cx="9143280" cy="6857280"/>
          </a:xfrm>
          <a:prstGeom prst="rect">
            <a:avLst/>
          </a:prstGeom>
          <a:ln w="0">
            <a:noFill/>
          </a:ln>
        </p:spPr>
      </p:pic>
      <p:sp>
        <p:nvSpPr>
          <p:cNvPr id="312" name="CustomShape 1"/>
          <p:cNvSpPr/>
          <p:nvPr/>
        </p:nvSpPr>
        <p:spPr>
          <a:xfrm>
            <a:off x="8316360" y="6273360"/>
            <a:ext cx="719280" cy="39528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9999ff"/>
          </a:solidFill>
          <a:ln>
            <a:solidFill>
              <a:srgbClr val="9966ff"/>
            </a:solidFill>
            <a:round/>
          </a:ln>
          <a:scene3d>
            <a:camera prst="orthographicFront"/>
            <a:lightRig dir="t" rig="threePt"/>
          </a:scene3d>
          <a:sp3d>
            <a:bevelT prst="artDeco" w="1143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313" name="Рисунок 7" descr="1486589919_010.jpg"/>
          <p:cNvPicPr/>
          <p:nvPr/>
        </p:nvPicPr>
        <p:blipFill>
          <a:blip r:embed="rId2"/>
          <a:stretch/>
        </p:blipFill>
        <p:spPr>
          <a:xfrm>
            <a:off x="4644000" y="0"/>
            <a:ext cx="4515840" cy="3239280"/>
          </a:xfrm>
          <a:prstGeom prst="rect">
            <a:avLst/>
          </a:prstGeom>
          <a:ln w="0">
            <a:noFill/>
          </a:ln>
          <a:effectLst>
            <a:outerShdw algn="tl" blurRad="292100" dir="2700000" dist="138988" rotWithShape="0">
              <a:srgbClr val="333333">
                <a:alpha val="65000"/>
              </a:srgbClr>
            </a:outerShdw>
          </a:effectLst>
        </p:spPr>
      </p:pic>
      <p:grpSp>
        <p:nvGrpSpPr>
          <p:cNvPr id="314" name="Group 2"/>
          <p:cNvGrpSpPr/>
          <p:nvPr/>
        </p:nvGrpSpPr>
        <p:grpSpPr>
          <a:xfrm>
            <a:off x="28440" y="1405080"/>
            <a:ext cx="6385680" cy="5226840"/>
            <a:chOff x="28440" y="1405080"/>
            <a:chExt cx="6385680" cy="5226840"/>
          </a:xfrm>
        </p:grpSpPr>
        <p:pic>
          <p:nvPicPr>
            <p:cNvPr id="315" name="Рисунок 4" descr="img1.jpg"/>
            <p:cNvPicPr/>
            <p:nvPr/>
          </p:nvPicPr>
          <p:blipFill>
            <a:blip r:embed="rId3"/>
            <a:stretch/>
          </p:blipFill>
          <p:spPr>
            <a:xfrm rot="20995800">
              <a:off x="359280" y="1872360"/>
              <a:ext cx="5723280" cy="4292280"/>
            </a:xfrm>
            <a:prstGeom prst="rect">
              <a:avLst/>
            </a:prstGeom>
            <a:ln w="0">
              <a:noFill/>
            </a:ln>
            <a:effectLst>
              <a:outerShdw algn="tl" blurRad="292100" dir="2700000" dist="138988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316" name="CustomShape 3"/>
            <p:cNvSpPr/>
            <p:nvPr/>
          </p:nvSpPr>
          <p:spPr>
            <a:xfrm rot="21008400">
              <a:off x="1308960" y="3021840"/>
              <a:ext cx="4625280" cy="155304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spAutoFit/>
            </a:bodyPr>
            <a:p>
              <a:pPr marL="216000" indent="-215640">
                <a:lnSpc>
                  <a:spcPct val="100000"/>
                </a:lnSpc>
                <a:buClr>
                  <a:srgbClr val="6600ff"/>
                </a:buClr>
                <a:buFont typeface="Wingdings" charset="2"/>
                <a:buChar char=""/>
              </a:pPr>
              <a:r>
                <a:rPr b="0" lang="ru-RU" sz="2400" spc="-1" strike="noStrike">
                  <a:solidFill>
                    <a:srgbClr val="6600ff"/>
                  </a:solidFill>
                  <a:latin typeface="Times New Roman"/>
                  <a:ea typeface="DejaVu Sans"/>
                </a:rPr>
                <a:t>Будьте осторожны и внимательны!</a:t>
              </a:r>
              <a:endParaRPr b="0" lang="ru-RU" sz="2400" spc="-1" strike="noStrike">
                <a:latin typeface="Arial"/>
              </a:endParaRPr>
            </a:p>
            <a:p>
              <a:pPr marL="216000" indent="-215640">
                <a:lnSpc>
                  <a:spcPct val="100000"/>
                </a:lnSpc>
                <a:buClr>
                  <a:srgbClr val="ff0000"/>
                </a:buClr>
                <a:buFont typeface="Wingdings" charset="2"/>
                <a:buChar char=""/>
              </a:pPr>
              <a:r>
                <a:rPr b="0" lang="ru-RU" sz="2400" spc="-1" strike="noStrike">
                  <a:solidFill>
                    <a:srgbClr val="ff0000"/>
                  </a:solidFill>
                  <a:latin typeface="Times New Roman"/>
                  <a:ea typeface="DejaVu Sans"/>
                </a:rPr>
                <a:t>Если всё же случилась беда, звоните в службу спасения.</a:t>
              </a:r>
              <a:endParaRPr b="0" lang="ru-RU" sz="2400" spc="-1" strike="noStrike">
                <a:latin typeface="Arial"/>
              </a:endParaRPr>
            </a:p>
          </p:txBody>
        </p:sp>
      </p:grpSp>
      <p:sp>
        <p:nvSpPr>
          <p:cNvPr id="317" name="CustomShape 4"/>
          <p:cNvSpPr/>
          <p:nvPr/>
        </p:nvSpPr>
        <p:spPr>
          <a:xfrm>
            <a:off x="179640" y="404640"/>
            <a:ext cx="4391640" cy="1187280"/>
          </a:xfrm>
          <a:prstGeom prst="rect">
            <a:avLst/>
          </a:prstGeom>
          <a:noFill/>
          <a:ln w="0">
            <a:noFill/>
          </a:ln>
          <a:scene3d>
            <a:camera prst="orthographicFront"/>
            <a:lightRig dir="tl" rig="soft">
              <a:rot lat="0" lon="0" rev="0"/>
            </a:lightRig>
          </a:scene3d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ru-RU" sz="3600" spc="46" strike="noStrike">
                <a:solidFill>
                  <a:srgbClr val="e0322d"/>
                </a:solidFill>
                <a:latin typeface="Monotype Corsiva"/>
                <a:ea typeface="DejaVu Sans"/>
              </a:rPr>
              <a:t>Это должен знать каждый!</a:t>
            </a:r>
            <a:endParaRPr b="0" lang="ru-RU" sz="3600" spc="-1" strike="noStrike">
              <a:latin typeface="Arial"/>
            </a:endParaRPr>
          </a:p>
        </p:txBody>
      </p:sp>
      <p:sp>
        <p:nvSpPr>
          <p:cNvPr id="318" name="CustomShape 5"/>
          <p:cNvSpPr/>
          <p:nvPr/>
        </p:nvSpPr>
        <p:spPr>
          <a:xfrm>
            <a:off x="107640" y="6309360"/>
            <a:ext cx="431280" cy="431280"/>
          </a:xfrm>
          <a:prstGeom prst="flowChartSummingJunction">
            <a:avLst/>
          </a:prstGeom>
          <a:solidFill>
            <a:srgbClr val="9999ff"/>
          </a:solidFill>
          <a:ln>
            <a:solidFill>
              <a:srgbClr val="6600ff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651" dur="indefinite" restart="never" nodeType="tmRoot">
          <p:childTnLst>
            <p:seq>
              <p:cTn id="652" dur="indefinite" nodeType="mainSeq">
                <p:childTnLst>
                  <p:par>
                    <p:cTn id="653" fill="hold">
                      <p:stCondLst>
                        <p:cond delay="0"/>
                      </p:stCondLst>
                      <p:childTnLst>
                        <p:par>
                          <p:cTn id="654" fill="hold">
                            <p:stCondLst>
                              <p:cond delay="0"/>
                            </p:stCondLst>
                            <p:childTnLst>
                              <p:par>
                                <p:cTn id="655" nodeType="withEffect" fill="hold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657" dur="1000" fill="hold"/>
                                        <p:tgtEl>
                                          <p:spTgt spid="3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658" dur="1000" fill="hold"/>
                                        <p:tgtEl>
                                          <p:spTgt spid="3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Рисунок 3" descr="1613659035_41-p-fon-dlya-prezentatsii-zima-dlya-detskogo-s-64.jpg"/>
          <p:cNvPicPr/>
          <p:nvPr/>
        </p:nvPicPr>
        <p:blipFill>
          <a:blip r:embed="rId1"/>
          <a:stretch/>
        </p:blipFill>
        <p:spPr>
          <a:xfrm>
            <a:off x="0" y="0"/>
            <a:ext cx="9143280" cy="6857280"/>
          </a:xfrm>
          <a:prstGeom prst="rect">
            <a:avLst/>
          </a:prstGeom>
          <a:ln w="0">
            <a:noFill/>
          </a:ln>
        </p:spPr>
      </p:pic>
      <p:sp>
        <p:nvSpPr>
          <p:cNvPr id="91" name="CustomShape 1"/>
          <p:cNvSpPr/>
          <p:nvPr/>
        </p:nvSpPr>
        <p:spPr>
          <a:xfrm>
            <a:off x="1115640" y="836640"/>
            <a:ext cx="6984000" cy="4964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0" lang="ru-RU" sz="3200" spc="-1" strike="noStrike">
                <a:solidFill>
                  <a:srgbClr val="ff0000"/>
                </a:solidFill>
                <a:latin typeface="Times New Roman"/>
                <a:ea typeface="DejaVu Sans"/>
              </a:rPr>
              <a:t>Дорогой друг!</a:t>
            </a:r>
            <a:endParaRPr b="0" lang="ru-RU" sz="32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3200" spc="-1" strike="noStrike">
                <a:solidFill>
                  <a:srgbClr val="6600ff"/>
                </a:solidFill>
                <a:latin typeface="Times New Roman"/>
                <a:ea typeface="DejaVu Sans"/>
              </a:rPr>
              <a:t>В зимнее время во время прогулки и игр очень важно быть внимательным и соблюдать правила безопасного поведения.</a:t>
            </a:r>
            <a:endParaRPr b="0" lang="ru-RU" sz="32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3200" spc="-1" strike="noStrike">
                <a:solidFill>
                  <a:srgbClr val="6600ff"/>
                </a:solidFill>
                <a:latin typeface="Times New Roman"/>
                <a:ea typeface="DejaVu Sans"/>
              </a:rPr>
              <a:t>Давай вместе вспомним эти правила.</a:t>
            </a:r>
            <a:endParaRPr b="0" lang="ru-RU" sz="32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3200" spc="-1" strike="noStrike">
                <a:solidFill>
                  <a:srgbClr val="6600ff"/>
                </a:solidFill>
                <a:latin typeface="Times New Roman"/>
                <a:ea typeface="DejaVu Sans"/>
              </a:rPr>
              <a:t>Отгадай загадку. Выбрав правильный ответ, ты сможешь прочитать необходимые рекомендации по личной безопасности в зимнее время.</a:t>
            </a:r>
            <a:endParaRPr b="0" lang="ru-RU" sz="3200" spc="-1" strike="noStrike">
              <a:latin typeface="Arial"/>
            </a:endParaRPr>
          </a:p>
        </p:txBody>
      </p:sp>
      <p:sp>
        <p:nvSpPr>
          <p:cNvPr id="92" name="CustomShape 2"/>
          <p:cNvSpPr/>
          <p:nvPr/>
        </p:nvSpPr>
        <p:spPr>
          <a:xfrm>
            <a:off x="8316360" y="6273360"/>
            <a:ext cx="719280" cy="39528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9999ff"/>
          </a:solidFill>
          <a:ln>
            <a:solidFill>
              <a:srgbClr val="9966ff"/>
            </a:solidFill>
            <a:round/>
          </a:ln>
          <a:scene3d>
            <a:camera prst="orthographicFront"/>
            <a:lightRig dir="t" rig="threePt"/>
          </a:scene3d>
          <a:sp3d>
            <a:bevelT prst="artDeco" w="1143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93" name="CustomShape 3"/>
          <p:cNvSpPr/>
          <p:nvPr/>
        </p:nvSpPr>
        <p:spPr>
          <a:xfrm>
            <a:off x="107640" y="6237360"/>
            <a:ext cx="431280" cy="503280"/>
          </a:xfrm>
          <a:prstGeom prst="actionButtonInformation">
            <a:avLst/>
          </a:prstGeom>
          <a:solidFill>
            <a:srgbClr val="9999ff"/>
          </a:solidFill>
          <a:ln>
            <a:solidFill>
              <a:srgbClr val="6600ff"/>
            </a:solidFill>
            <a:round/>
          </a:ln>
          <a:effectLst>
            <a:outerShdw blurRad="40000" dir="5400000" dist="20160" rotWithShape="0">
              <a:srgbClr val="000000">
                <a:alpha val="38000"/>
              </a:srgb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Рисунок 32" descr="1613659035_41-p-fon-dlya-prezentatsii-zima-dlya-detskogo-s-64.jpg"/>
          <p:cNvPicPr/>
          <p:nvPr/>
        </p:nvPicPr>
        <p:blipFill>
          <a:blip r:embed="rId1"/>
          <a:stretch/>
        </p:blipFill>
        <p:spPr>
          <a:xfrm>
            <a:off x="0" y="0"/>
            <a:ext cx="9143280" cy="6857280"/>
          </a:xfrm>
          <a:prstGeom prst="rect">
            <a:avLst/>
          </a:prstGeom>
          <a:ln w="0">
            <a:noFill/>
          </a:ln>
        </p:spPr>
      </p:pic>
      <p:grpSp>
        <p:nvGrpSpPr>
          <p:cNvPr id="95" name="Group 1"/>
          <p:cNvGrpSpPr/>
          <p:nvPr/>
        </p:nvGrpSpPr>
        <p:grpSpPr>
          <a:xfrm>
            <a:off x="539640" y="404640"/>
            <a:ext cx="1988280" cy="1988280"/>
            <a:chOff x="539640" y="404640"/>
            <a:chExt cx="1988280" cy="1988280"/>
          </a:xfrm>
        </p:grpSpPr>
        <p:pic>
          <p:nvPicPr>
            <p:cNvPr id="96" name="Рисунок 1" descr="1612238017_63-p-fioletovie-snezhinki-na-prozrachnom-fone-94.jpg"/>
            <p:cNvPicPr/>
            <p:nvPr/>
          </p:nvPicPr>
          <p:blipFill>
            <a:blip r:embed="rId2"/>
            <a:stretch/>
          </p:blipFill>
          <p:spPr>
            <a:xfrm>
              <a:off x="539640" y="404640"/>
              <a:ext cx="1988280" cy="198828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97" name="CustomShape 2"/>
            <p:cNvSpPr/>
            <p:nvPr/>
          </p:nvSpPr>
          <p:spPr>
            <a:xfrm>
              <a:off x="827640" y="1052640"/>
              <a:ext cx="1367280" cy="791280"/>
            </a:xfrm>
            <a:prstGeom prst="roundRect">
              <a:avLst>
                <a:gd name="adj" fmla="val 16667"/>
              </a:avLst>
            </a:prstGeom>
            <a:solidFill>
              <a:srgbClr val="9999ff"/>
            </a:solidFill>
            <a:ln>
              <a:solidFill>
                <a:srgbClr val="ccccff"/>
              </a:solidFill>
              <a:round/>
            </a:ln>
            <a:effectLst>
              <a:softEdge rad="127080"/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>
                <a:lnSpc>
                  <a:spcPct val="100000"/>
                </a:lnSpc>
              </a:pPr>
              <a:r>
                <a:rPr b="1" lang="ru-RU" sz="2400" spc="-1" strike="noStrike">
                  <a:solidFill>
                    <a:srgbClr val="ffffff"/>
                  </a:solidFill>
                  <a:latin typeface="Times New Roman"/>
                  <a:ea typeface="DejaVu Sans"/>
                </a:rPr>
                <a:t>снежки</a:t>
              </a:r>
              <a:endParaRPr b="0" lang="ru-RU" sz="2400" spc="-1" strike="noStrike">
                <a:latin typeface="Arial"/>
              </a:endParaRPr>
            </a:p>
          </p:txBody>
        </p:sp>
      </p:grpSp>
      <p:grpSp>
        <p:nvGrpSpPr>
          <p:cNvPr id="98" name="Group 3"/>
          <p:cNvGrpSpPr/>
          <p:nvPr/>
        </p:nvGrpSpPr>
        <p:grpSpPr>
          <a:xfrm>
            <a:off x="2267640" y="4752360"/>
            <a:ext cx="1988280" cy="1988280"/>
            <a:chOff x="2267640" y="4752360"/>
            <a:chExt cx="1988280" cy="1988280"/>
          </a:xfrm>
        </p:grpSpPr>
        <p:pic>
          <p:nvPicPr>
            <p:cNvPr id="99" name="Рисунок 9" descr="1612238017_63-p-fioletovie-snezhinki-na-prozrachnom-fone-94.jpg"/>
            <p:cNvPicPr/>
            <p:nvPr/>
          </p:nvPicPr>
          <p:blipFill>
            <a:blip r:embed="rId3"/>
            <a:stretch/>
          </p:blipFill>
          <p:spPr>
            <a:xfrm>
              <a:off x="2267640" y="4752360"/>
              <a:ext cx="1988280" cy="198828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100" name="CustomShape 4"/>
            <p:cNvSpPr/>
            <p:nvPr/>
          </p:nvSpPr>
          <p:spPr>
            <a:xfrm>
              <a:off x="2555640" y="5400720"/>
              <a:ext cx="1367280" cy="791280"/>
            </a:xfrm>
            <a:prstGeom prst="roundRect">
              <a:avLst>
                <a:gd name="adj" fmla="val 16667"/>
              </a:avLst>
            </a:prstGeom>
            <a:solidFill>
              <a:srgbClr val="9999ff"/>
            </a:solidFill>
            <a:ln>
              <a:solidFill>
                <a:srgbClr val="ccccff"/>
              </a:solidFill>
              <a:round/>
            </a:ln>
            <a:effectLst>
              <a:softEdge rad="127080"/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>
                <a:lnSpc>
                  <a:spcPct val="100000"/>
                </a:lnSpc>
              </a:pPr>
              <a:r>
                <a:rPr b="1" lang="ru-RU" sz="2400" spc="-1" strike="noStrike">
                  <a:solidFill>
                    <a:srgbClr val="ffffff"/>
                  </a:solidFill>
                  <a:latin typeface="Times New Roman"/>
                  <a:ea typeface="DejaVu Sans"/>
                </a:rPr>
                <a:t>вода</a:t>
              </a:r>
              <a:endParaRPr b="0" lang="ru-RU" sz="2400" spc="-1" strike="noStrike">
                <a:latin typeface="Arial"/>
              </a:endParaRPr>
            </a:p>
          </p:txBody>
        </p:sp>
      </p:grpSp>
      <p:grpSp>
        <p:nvGrpSpPr>
          <p:cNvPr id="101" name="Group 5"/>
          <p:cNvGrpSpPr/>
          <p:nvPr/>
        </p:nvGrpSpPr>
        <p:grpSpPr>
          <a:xfrm>
            <a:off x="179640" y="3240360"/>
            <a:ext cx="1988280" cy="1988280"/>
            <a:chOff x="179640" y="3240360"/>
            <a:chExt cx="1988280" cy="1988280"/>
          </a:xfrm>
        </p:grpSpPr>
        <p:pic>
          <p:nvPicPr>
            <p:cNvPr id="102" name="Рисунок 15" descr="1612238017_63-p-fioletovie-snezhinki-na-prozrachnom-fone-94.jpg"/>
            <p:cNvPicPr/>
            <p:nvPr/>
          </p:nvPicPr>
          <p:blipFill>
            <a:blip r:embed="rId4"/>
            <a:stretch/>
          </p:blipFill>
          <p:spPr>
            <a:xfrm>
              <a:off x="179640" y="3240360"/>
              <a:ext cx="1988280" cy="198828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103" name="CustomShape 6"/>
            <p:cNvSpPr/>
            <p:nvPr/>
          </p:nvSpPr>
          <p:spPr>
            <a:xfrm>
              <a:off x="368280" y="3888360"/>
              <a:ext cx="1583280" cy="791280"/>
            </a:xfrm>
            <a:prstGeom prst="roundRect">
              <a:avLst>
                <a:gd name="adj" fmla="val 16667"/>
              </a:avLst>
            </a:prstGeom>
            <a:solidFill>
              <a:srgbClr val="9999ff"/>
            </a:solidFill>
            <a:ln>
              <a:solidFill>
                <a:srgbClr val="ccccff"/>
              </a:solidFill>
              <a:round/>
            </a:ln>
            <a:effectLst>
              <a:softEdge rad="127080"/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>
                <a:lnSpc>
                  <a:spcPct val="100000"/>
                </a:lnSpc>
              </a:pPr>
              <a:r>
                <a:rPr b="1" lang="ru-RU" sz="2400" spc="-1" strike="noStrike">
                  <a:solidFill>
                    <a:srgbClr val="ffffff"/>
                  </a:solidFill>
                  <a:latin typeface="Times New Roman"/>
                  <a:ea typeface="DejaVu Sans"/>
                </a:rPr>
                <a:t>сосулька</a:t>
              </a:r>
              <a:endParaRPr b="0" lang="ru-RU" sz="2400" spc="-1" strike="noStrike">
                <a:latin typeface="Arial"/>
              </a:endParaRPr>
            </a:p>
          </p:txBody>
        </p:sp>
      </p:grpSp>
      <p:grpSp>
        <p:nvGrpSpPr>
          <p:cNvPr id="104" name="Group 7"/>
          <p:cNvGrpSpPr/>
          <p:nvPr/>
        </p:nvGrpSpPr>
        <p:grpSpPr>
          <a:xfrm>
            <a:off x="6615720" y="404640"/>
            <a:ext cx="1988280" cy="1988280"/>
            <a:chOff x="6615720" y="404640"/>
            <a:chExt cx="1988280" cy="1988280"/>
          </a:xfrm>
        </p:grpSpPr>
        <p:pic>
          <p:nvPicPr>
            <p:cNvPr id="105" name="Рисунок 18" descr="1612238017_63-p-fioletovie-snezhinki-na-prozrachnom-fone-94.jpg"/>
            <p:cNvPicPr/>
            <p:nvPr/>
          </p:nvPicPr>
          <p:blipFill>
            <a:blip r:embed="rId5"/>
            <a:stretch/>
          </p:blipFill>
          <p:spPr>
            <a:xfrm>
              <a:off x="6615720" y="404640"/>
              <a:ext cx="1988280" cy="198828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106" name="CustomShape 8"/>
            <p:cNvSpPr/>
            <p:nvPr/>
          </p:nvSpPr>
          <p:spPr>
            <a:xfrm>
              <a:off x="6903720" y="1052640"/>
              <a:ext cx="1367280" cy="791280"/>
            </a:xfrm>
            <a:prstGeom prst="roundRect">
              <a:avLst>
                <a:gd name="adj" fmla="val 16667"/>
              </a:avLst>
            </a:prstGeom>
            <a:solidFill>
              <a:srgbClr val="9999ff"/>
            </a:solidFill>
            <a:ln>
              <a:solidFill>
                <a:srgbClr val="ccccff"/>
              </a:solidFill>
              <a:round/>
            </a:ln>
            <a:effectLst>
              <a:softEdge rad="127080"/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>
                <a:lnSpc>
                  <a:spcPct val="100000"/>
                </a:lnSpc>
              </a:pPr>
              <a:r>
                <a:rPr b="1" lang="ru-RU" sz="2400" spc="-1" strike="noStrike">
                  <a:solidFill>
                    <a:srgbClr val="ffffff"/>
                  </a:solidFill>
                  <a:latin typeface="Times New Roman"/>
                  <a:ea typeface="DejaVu Sans"/>
                </a:rPr>
                <a:t>горка</a:t>
              </a:r>
              <a:endParaRPr b="0" lang="ru-RU" sz="2400" spc="-1" strike="noStrike">
                <a:latin typeface="Arial"/>
              </a:endParaRPr>
            </a:p>
          </p:txBody>
        </p:sp>
      </p:grpSp>
      <p:grpSp>
        <p:nvGrpSpPr>
          <p:cNvPr id="107" name="Group 9"/>
          <p:cNvGrpSpPr/>
          <p:nvPr/>
        </p:nvGrpSpPr>
        <p:grpSpPr>
          <a:xfrm>
            <a:off x="4887360" y="4752360"/>
            <a:ext cx="1988280" cy="1988280"/>
            <a:chOff x="4887360" y="4752360"/>
            <a:chExt cx="1988280" cy="1988280"/>
          </a:xfrm>
        </p:grpSpPr>
        <p:pic>
          <p:nvPicPr>
            <p:cNvPr id="108" name="Рисунок 21" descr="1612238017_63-p-fioletovie-snezhinki-na-prozrachnom-fone-94.jpg"/>
            <p:cNvPicPr/>
            <p:nvPr/>
          </p:nvPicPr>
          <p:blipFill>
            <a:blip r:embed="rId6"/>
            <a:stretch/>
          </p:blipFill>
          <p:spPr>
            <a:xfrm>
              <a:off x="4887360" y="4752360"/>
              <a:ext cx="1988280" cy="198828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109" name="CustomShape 10"/>
            <p:cNvSpPr/>
            <p:nvPr/>
          </p:nvSpPr>
          <p:spPr>
            <a:xfrm>
              <a:off x="5031360" y="5400720"/>
              <a:ext cx="1727640" cy="791280"/>
            </a:xfrm>
            <a:prstGeom prst="roundRect">
              <a:avLst>
                <a:gd name="adj" fmla="val 16667"/>
              </a:avLst>
            </a:prstGeom>
            <a:solidFill>
              <a:srgbClr val="9999ff"/>
            </a:solidFill>
            <a:ln>
              <a:solidFill>
                <a:srgbClr val="ccccff"/>
              </a:solidFill>
              <a:round/>
            </a:ln>
            <a:effectLst>
              <a:softEdge rad="127080"/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>
                <a:lnSpc>
                  <a:spcPct val="100000"/>
                </a:lnSpc>
              </a:pPr>
              <a:r>
                <a:rPr b="1" lang="ru-RU" sz="2400" spc="-1" strike="noStrike">
                  <a:solidFill>
                    <a:srgbClr val="ffffff"/>
                  </a:solidFill>
                  <a:latin typeface="Times New Roman"/>
                  <a:ea typeface="DejaVu Sans"/>
                </a:rPr>
                <a:t>спасатель</a:t>
              </a:r>
              <a:endParaRPr b="0" lang="ru-RU" sz="2400" spc="-1" strike="noStrike">
                <a:latin typeface="Arial"/>
              </a:endParaRPr>
            </a:p>
          </p:txBody>
        </p:sp>
      </p:grpSp>
      <p:grpSp>
        <p:nvGrpSpPr>
          <p:cNvPr id="110" name="Group 11"/>
          <p:cNvGrpSpPr/>
          <p:nvPr/>
        </p:nvGrpSpPr>
        <p:grpSpPr>
          <a:xfrm>
            <a:off x="6975720" y="3240360"/>
            <a:ext cx="1988280" cy="1988280"/>
            <a:chOff x="6975720" y="3240360"/>
            <a:chExt cx="1988280" cy="1988280"/>
          </a:xfrm>
        </p:grpSpPr>
        <p:pic>
          <p:nvPicPr>
            <p:cNvPr id="111" name="Рисунок 24" descr="1612238017_63-p-fioletovie-snezhinki-na-prozrachnom-fone-94.jpg"/>
            <p:cNvPicPr/>
            <p:nvPr/>
          </p:nvPicPr>
          <p:blipFill>
            <a:blip r:embed="rId7"/>
            <a:stretch/>
          </p:blipFill>
          <p:spPr>
            <a:xfrm>
              <a:off x="6975720" y="3240360"/>
              <a:ext cx="1988280" cy="198828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112" name="CustomShape 12"/>
            <p:cNvSpPr/>
            <p:nvPr/>
          </p:nvSpPr>
          <p:spPr>
            <a:xfrm>
              <a:off x="7263720" y="3888360"/>
              <a:ext cx="1367280" cy="791280"/>
            </a:xfrm>
            <a:prstGeom prst="roundRect">
              <a:avLst>
                <a:gd name="adj" fmla="val 16667"/>
              </a:avLst>
            </a:prstGeom>
            <a:solidFill>
              <a:srgbClr val="9999ff"/>
            </a:solidFill>
            <a:ln>
              <a:solidFill>
                <a:srgbClr val="ccccff"/>
              </a:solidFill>
              <a:round/>
            </a:ln>
            <a:effectLst>
              <a:softEdge rad="127080"/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>
                <a:lnSpc>
                  <a:spcPct val="100000"/>
                </a:lnSpc>
              </a:pPr>
              <a:r>
                <a:rPr b="1" lang="ru-RU" sz="2400" spc="-1" strike="noStrike">
                  <a:solidFill>
                    <a:srgbClr val="ffffff"/>
                  </a:solidFill>
                  <a:latin typeface="Times New Roman"/>
                  <a:ea typeface="DejaVu Sans"/>
                </a:rPr>
                <a:t>каток</a:t>
              </a:r>
              <a:endParaRPr b="0" lang="ru-RU" sz="2400" spc="-1" strike="noStrike">
                <a:latin typeface="Arial"/>
              </a:endParaRPr>
            </a:p>
          </p:txBody>
        </p:sp>
      </p:grpSp>
      <p:grpSp>
        <p:nvGrpSpPr>
          <p:cNvPr id="113" name="Group 13"/>
          <p:cNvGrpSpPr/>
          <p:nvPr/>
        </p:nvGrpSpPr>
        <p:grpSpPr>
          <a:xfrm>
            <a:off x="2699640" y="1124640"/>
            <a:ext cx="4004280" cy="4004280"/>
            <a:chOff x="2699640" y="1124640"/>
            <a:chExt cx="4004280" cy="4004280"/>
          </a:xfrm>
        </p:grpSpPr>
        <p:pic>
          <p:nvPicPr>
            <p:cNvPr id="114" name="Рисунок 23" descr="2616823032.jpg"/>
            <p:cNvPicPr/>
            <p:nvPr/>
          </p:nvPicPr>
          <p:blipFill>
            <a:blip r:embed="rId8"/>
            <a:stretch/>
          </p:blipFill>
          <p:spPr>
            <a:xfrm>
              <a:off x="2699640" y="1124640"/>
              <a:ext cx="4004280" cy="400428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115" name="CustomShape 14"/>
            <p:cNvSpPr/>
            <p:nvPr/>
          </p:nvSpPr>
          <p:spPr>
            <a:xfrm>
              <a:off x="3204000" y="3535560"/>
              <a:ext cx="2087640" cy="820800"/>
            </a:xfrm>
            <a:prstGeom prst="rect">
              <a:avLst/>
            </a:prstGeom>
            <a:noFill/>
            <a:ln w="9525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ctr">
              <a:spAutoFit/>
            </a:bodyPr>
            <a:p>
              <a:pPr>
                <a:lnSpc>
                  <a:spcPct val="100000"/>
                </a:lnSpc>
                <a:tabLst>
                  <a:tab algn="l" pos="0"/>
                </a:tabLst>
              </a:pPr>
              <a:r>
                <a:rPr b="0" lang="ru-RU" sz="1600" spc="-1" strike="noStrike">
                  <a:solidFill>
                    <a:srgbClr val="6600ff"/>
                  </a:solidFill>
                  <a:latin typeface="Times New Roman"/>
                  <a:ea typeface="Calibri"/>
                </a:rPr>
                <a:t>Зацепилась за карниз </a:t>
              </a:r>
              <a:endParaRPr b="0" lang="ru-RU" sz="1600" spc="-1" strike="noStrike">
                <a:latin typeface="Arial"/>
              </a:endParaRPr>
            </a:p>
            <a:p>
              <a:pPr>
                <a:lnSpc>
                  <a:spcPct val="100000"/>
                </a:lnSpc>
                <a:tabLst>
                  <a:tab algn="l" pos="0"/>
                </a:tabLst>
              </a:pPr>
              <a:r>
                <a:rPr b="0" lang="ru-RU" sz="1600" spc="-1" strike="noStrike">
                  <a:solidFill>
                    <a:srgbClr val="6600ff"/>
                  </a:solidFill>
                  <a:latin typeface="Times New Roman"/>
                  <a:ea typeface="Calibri"/>
                </a:rPr>
                <a:t>И растёт, как шишка, вниз. </a:t>
              </a:r>
              <a:endParaRPr b="0" lang="ru-RU" sz="1600" spc="-1" strike="noStrike">
                <a:latin typeface="Arial"/>
              </a:endParaRPr>
            </a:p>
          </p:txBody>
        </p:sp>
      </p:grpSp>
      <p:grpSp>
        <p:nvGrpSpPr>
          <p:cNvPr id="116" name="Group 15"/>
          <p:cNvGrpSpPr/>
          <p:nvPr/>
        </p:nvGrpSpPr>
        <p:grpSpPr>
          <a:xfrm>
            <a:off x="3591360" y="144000"/>
            <a:ext cx="1988280" cy="1988280"/>
            <a:chOff x="3591360" y="144000"/>
            <a:chExt cx="1988280" cy="1988280"/>
          </a:xfrm>
        </p:grpSpPr>
        <p:pic>
          <p:nvPicPr>
            <p:cNvPr id="117" name="Рисунок 29" descr="1612238017_63-p-fioletovie-snezhinki-na-prozrachnom-fone-94.jpg"/>
            <p:cNvPicPr/>
            <p:nvPr/>
          </p:nvPicPr>
          <p:blipFill>
            <a:blip r:embed="rId9"/>
            <a:stretch/>
          </p:blipFill>
          <p:spPr>
            <a:xfrm>
              <a:off x="3591360" y="144000"/>
              <a:ext cx="1988280" cy="198828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118" name="CustomShape 16"/>
            <p:cNvSpPr/>
            <p:nvPr/>
          </p:nvSpPr>
          <p:spPr>
            <a:xfrm>
              <a:off x="3879360" y="792000"/>
              <a:ext cx="1367280" cy="791280"/>
            </a:xfrm>
            <a:prstGeom prst="roundRect">
              <a:avLst>
                <a:gd name="adj" fmla="val 16667"/>
              </a:avLst>
            </a:prstGeom>
            <a:solidFill>
              <a:srgbClr val="9999ff"/>
            </a:solidFill>
            <a:ln>
              <a:solidFill>
                <a:srgbClr val="ccccff"/>
              </a:solidFill>
              <a:round/>
            </a:ln>
            <a:effectLst>
              <a:softEdge rad="127080"/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>
                <a:lnSpc>
                  <a:spcPct val="100000"/>
                </a:lnSpc>
              </a:pPr>
              <a:r>
                <a:rPr b="1" lang="ru-RU" sz="2400" spc="-1" strike="noStrike">
                  <a:solidFill>
                    <a:srgbClr val="ffffff"/>
                  </a:solidFill>
                  <a:latin typeface="Times New Roman"/>
                  <a:ea typeface="DejaVu Sans"/>
                </a:rPr>
                <a:t>гололёд</a:t>
              </a:r>
              <a:endParaRPr b="0" lang="ru-RU" sz="2400" spc="-1" strike="noStrike">
                <a:latin typeface="Arial"/>
              </a:endParaRPr>
            </a:p>
          </p:txBody>
        </p:sp>
      </p:grp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withEffect" fill="hold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1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1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udio>
                                      <p:cMediaNode>
                                        <p:cTn>
                                          <p:stCondLst>
                                            <p:cond delay="0" evt="begin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delay="0" evt="onStopAudio"/>
                                          </p:endCondLst>
                                        </p:cTn>
                                        <p:tgtEl>
                                          <p:sndTgt r:embed="rId10" name="audio1.wav"/>
                                        </p:tgtEl>
                                      </p:cMediaNode>
                                    </p:audio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seq>
              <p:cTn id="9" restart="whenNotActive" nodeType="interactiveSeq" fill="hold">
                <p:stCondLst>
                  <p:cond delay="0" evt="onClick">
                    <p:tgtEl>
                      <p:spTgt spid="95"/>
                    </p:tgtEl>
                  </p:cond>
                </p:stCondLst>
                <p:childTnLst>
                  <p:par>
                    <p:cTn id="10" fill="hold">
                      <p:stCondLst>
                        <p:cond delay="0" evt="onClick">
                          <p:tgtEl>
                            <p:spTgt spid="95"/>
                          </p:tgtEl>
                        </p:cond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nodeType="clickEffect" fill="hold" presetClass="emph" presetID="32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>
                                        <p:cTn id="13" dur="1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504d"/>
                                      </p:to>
                                    </p:animClr>
                                    <p:animClr clrSpc="rgb">
                                      <p:cBhvr>
                                        <p:cTn id="14" dur="1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504d"/>
                                      </p:to>
                                    </p:animClr>
                                    <p:set>
                                      <p:cBhvr>
                                        <p:cTn id="15" dur="1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1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seq>
              <p:cTn id="22" restart="whenNotActive" nodeType="interactiveSeq" fill="hold">
                <p:stCondLst>
                  <p:cond delay="0" evt="onClick">
                    <p:tgtEl>
                      <p:spTgt spid="104"/>
                    </p:tgtEl>
                  </p:cond>
                </p:stCondLst>
                <p:childTnLst>
                  <p:par>
                    <p:cTn id="23" fill="hold">
                      <p:stCondLst>
                        <p:cond delay="0" evt="onClick">
                          <p:tgtEl>
                            <p:spTgt spid="104"/>
                          </p:tgtEl>
                        </p:cond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nodeType="clickEffect" fill="hold" presetClass="emph" presetID="32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>
                                        <p:cTn id="26" dur="1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504d"/>
                                      </p:to>
                                    </p:animClr>
                                    <p:animClr clrSpc="rgb">
                                      <p:cBhvr>
                                        <p:cTn id="27" dur="1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504d"/>
                                      </p:to>
                                    </p:animClr>
                                    <p:set>
                                      <p:cBhvr>
                                        <p:cTn id="28" dur="1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1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seq>
              <p:cTn id="35" restart="whenNotActive" nodeType="interactiveSeq" fill="hold">
                <p:stCondLst>
                  <p:cond delay="0" evt="onClick">
                    <p:tgtEl>
                      <p:spTgt spid="110"/>
                    </p:tgtEl>
                  </p:cond>
                </p:stCondLst>
                <p:childTnLst>
                  <p:par>
                    <p:cTn id="36" fill="hold">
                      <p:stCondLst>
                        <p:cond delay="0" evt="onClick">
                          <p:tgtEl>
                            <p:spTgt spid="110"/>
                          </p:tgtEl>
                        </p:cond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nodeType="clickEffect" fill="hold" presetClass="emph" presetID="32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>
                                        <p:cTn id="39" dur="1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504d"/>
                                      </p:to>
                                    </p:animClr>
                                    <p:animClr clrSpc="rgb">
                                      <p:cBhvr>
                                        <p:cTn id="40" dur="1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504d"/>
                                      </p:to>
                                    </p:animClr>
                                    <p:set>
                                      <p:cBhvr>
                                        <p:cTn id="41" dur="1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1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seq>
              <p:cTn id="48" restart="whenNotActive" nodeType="interactiveSeq" fill="hold">
                <p:stCondLst>
                  <p:cond delay="0" evt="onClick">
                    <p:tgtEl>
                      <p:spTgt spid="107"/>
                    </p:tgtEl>
                  </p:cond>
                </p:stCondLst>
                <p:childTnLst>
                  <p:par>
                    <p:cTn id="49" fill="hold">
                      <p:stCondLst>
                        <p:cond delay="0" evt="onClick">
                          <p:tgtEl>
                            <p:spTgt spid="107"/>
                          </p:tgtEl>
                        </p:cond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nodeType="clickEffect" fill="hold" presetClass="emph" presetID="32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>
                                        <p:cTn id="52" dur="1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504d"/>
                                      </p:to>
                                    </p:animClr>
                                    <p:animClr clrSpc="rgb">
                                      <p:cBhvr>
                                        <p:cTn id="53" dur="1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504d"/>
                                      </p:to>
                                    </p:animClr>
                                    <p:set>
                                      <p:cBhvr>
                                        <p:cTn id="54" dur="1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1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seq>
              <p:cTn id="61" restart="whenNotActive" nodeType="interactiveSeq" fill="hold">
                <p:stCondLst>
                  <p:cond delay="0" evt="onClick">
                    <p:tgtEl>
                      <p:spTgt spid="98"/>
                    </p:tgtEl>
                  </p:cond>
                </p:stCondLst>
                <p:childTnLst>
                  <p:par>
                    <p:cTn id="62" fill="hold">
                      <p:stCondLst>
                        <p:cond delay="0" evt="onClick">
                          <p:tgtEl>
                            <p:spTgt spid="98"/>
                          </p:tgtEl>
                        </p:cond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nodeType="clickEffect" fill="hold" presetClass="emph" presetID="32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>
                                        <p:cTn id="65" dur="1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504d"/>
                                      </p:to>
                                    </p:animClr>
                                    <p:animClr clrSpc="rgb">
                                      <p:cBhvr>
                                        <p:cTn id="66" dur="1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504d"/>
                                      </p:to>
                                    </p:animClr>
                                    <p:set>
                                      <p:cBhvr>
                                        <p:cTn id="67" dur="1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1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6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seq>
              <p:cTn id="74" restart="whenNotActive" nodeType="interactiveSeq" fill="hold">
                <p:stCondLst>
                  <p:cond delay="0" evt="onClick">
                    <p:tgtEl>
                      <p:spTgt spid="116"/>
                    </p:tgtEl>
                  </p:cond>
                </p:stCondLst>
                <p:childTnLst>
                  <p:par>
                    <p:cTn id="75" fill="hold">
                      <p:stCondLst>
                        <p:cond delay="0" evt="onClick">
                          <p:tgtEl>
                            <p:spTgt spid="116"/>
                          </p:tgtEl>
                        </p:cond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nodeType="clickEffect" fill="hold" presetClass="emph" presetID="32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>
                                        <p:cTn id="78" dur="1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504d"/>
                                      </p:to>
                                    </p:animClr>
                                    <p:animClr clrSpc="rgb">
                                      <p:cBhvr>
                                        <p:cTn id="79" dur="1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504d"/>
                                      </p:to>
                                    </p:animClr>
                                    <p:set>
                                      <p:cBhvr>
                                        <p:cTn id="80" dur="1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1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8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Рисунок 4" descr="1613659035_41-p-fon-dlya-prezentatsii-zima-dlya-detskogo-s-64.jpg"/>
          <p:cNvPicPr/>
          <p:nvPr/>
        </p:nvPicPr>
        <p:blipFill>
          <a:blip r:embed="rId1"/>
          <a:stretch/>
        </p:blipFill>
        <p:spPr>
          <a:xfrm>
            <a:off x="0" y="0"/>
            <a:ext cx="9143280" cy="6857280"/>
          </a:xfrm>
          <a:prstGeom prst="rect">
            <a:avLst/>
          </a:prstGeom>
          <a:ln w="0">
            <a:noFill/>
          </a:ln>
        </p:spPr>
      </p:pic>
      <p:sp>
        <p:nvSpPr>
          <p:cNvPr id="120" name="CustomShape 1"/>
          <p:cNvSpPr/>
          <p:nvPr/>
        </p:nvSpPr>
        <p:spPr>
          <a:xfrm>
            <a:off x="8316360" y="6273360"/>
            <a:ext cx="719280" cy="39528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9999ff"/>
          </a:solidFill>
          <a:ln>
            <a:solidFill>
              <a:srgbClr val="9966ff"/>
            </a:solidFill>
            <a:round/>
          </a:ln>
          <a:scene3d>
            <a:camera prst="orthographicFront"/>
            <a:lightRig dir="t" rig="threePt"/>
          </a:scene3d>
          <a:sp3d>
            <a:bevelT prst="artDeco" w="1143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121" name="Рисунок 11" descr="i.jpg"/>
          <p:cNvPicPr/>
          <p:nvPr/>
        </p:nvPicPr>
        <p:blipFill>
          <a:blip r:embed="rId2"/>
          <a:stretch/>
        </p:blipFill>
        <p:spPr>
          <a:xfrm>
            <a:off x="4898520" y="0"/>
            <a:ext cx="4281480" cy="3239280"/>
          </a:xfrm>
          <a:prstGeom prst="rect">
            <a:avLst/>
          </a:prstGeom>
          <a:ln w="0">
            <a:noFill/>
          </a:ln>
          <a:effectLst>
            <a:outerShdw algn="tl" blurRad="292100" dir="2700000" dist="138988" rotWithShape="0">
              <a:srgbClr val="333333">
                <a:alpha val="65000"/>
              </a:srgbClr>
            </a:outerShdw>
          </a:effectLst>
        </p:spPr>
      </p:pic>
      <p:grpSp>
        <p:nvGrpSpPr>
          <p:cNvPr id="122" name="Group 2"/>
          <p:cNvGrpSpPr/>
          <p:nvPr/>
        </p:nvGrpSpPr>
        <p:grpSpPr>
          <a:xfrm>
            <a:off x="28440" y="1405080"/>
            <a:ext cx="6385680" cy="5226840"/>
            <a:chOff x="28440" y="1405080"/>
            <a:chExt cx="6385680" cy="5226840"/>
          </a:xfrm>
        </p:grpSpPr>
        <p:pic>
          <p:nvPicPr>
            <p:cNvPr id="123" name="Рисунок 8" descr="img1.jpg"/>
            <p:cNvPicPr/>
            <p:nvPr/>
          </p:nvPicPr>
          <p:blipFill>
            <a:blip r:embed="rId3"/>
            <a:stretch/>
          </p:blipFill>
          <p:spPr>
            <a:xfrm rot="20995800">
              <a:off x="359280" y="1872360"/>
              <a:ext cx="5723280" cy="4292280"/>
            </a:xfrm>
            <a:prstGeom prst="rect">
              <a:avLst/>
            </a:prstGeom>
            <a:ln w="0">
              <a:noFill/>
            </a:ln>
            <a:effectLst>
              <a:outerShdw algn="tl" blurRad="292100" dir="2700000" dist="138988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24" name="CustomShape 3"/>
            <p:cNvSpPr/>
            <p:nvPr/>
          </p:nvSpPr>
          <p:spPr>
            <a:xfrm rot="21008400">
              <a:off x="1331280" y="1966320"/>
              <a:ext cx="4625280" cy="374760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spAutoFit/>
            </a:bodyPr>
            <a:p>
              <a:pPr marL="216000" indent="-215640">
                <a:lnSpc>
                  <a:spcPct val="100000"/>
                </a:lnSpc>
                <a:buClr>
                  <a:srgbClr val="6600ff"/>
                </a:buClr>
                <a:buFont typeface="Wingdings" charset="2"/>
                <a:buChar char=""/>
              </a:pPr>
              <a:r>
                <a:rPr b="0" lang="ru-RU" sz="2400" spc="-1" strike="noStrike">
                  <a:solidFill>
                    <a:srgbClr val="6600ff"/>
                  </a:solidFill>
                  <a:latin typeface="Times New Roman"/>
                  <a:ea typeface="DejaVu Sans"/>
                </a:rPr>
                <a:t>При движении по тротуару держитесь подальше от домов.</a:t>
              </a:r>
              <a:endParaRPr b="0" lang="ru-RU" sz="2400" spc="-1" strike="noStrike">
                <a:latin typeface="Arial"/>
              </a:endParaRPr>
            </a:p>
            <a:p>
              <a:pPr marL="216000" indent="-215640">
                <a:lnSpc>
                  <a:spcPct val="100000"/>
                </a:lnSpc>
                <a:buClr>
                  <a:srgbClr val="ff0000"/>
                </a:buClr>
                <a:buFont typeface="Wingdings" charset="2"/>
                <a:buChar char=""/>
              </a:pPr>
              <a:r>
                <a:rPr b="0" lang="ru-RU" sz="2400" spc="-1" strike="noStrike">
                  <a:solidFill>
                    <a:srgbClr val="ff0000"/>
                  </a:solidFill>
                  <a:latin typeface="Times New Roman"/>
                  <a:ea typeface="DejaVu Sans"/>
                </a:rPr>
                <a:t>Не стойте под карнизами и балконами, на которых образовались сосульки.</a:t>
              </a:r>
              <a:endParaRPr b="0" lang="ru-RU" sz="2400" spc="-1" strike="noStrike">
                <a:latin typeface="Arial"/>
              </a:endParaRPr>
            </a:p>
            <a:p>
              <a:pPr marL="216000" indent="-215640">
                <a:lnSpc>
                  <a:spcPct val="100000"/>
                </a:lnSpc>
                <a:buClr>
                  <a:srgbClr val="000000"/>
                </a:buClr>
                <a:buFont typeface="Wingdings" charset="2"/>
                <a:buChar char=""/>
              </a:pPr>
              <a:r>
                <a:rPr b="0" lang="ru-RU" sz="24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 </a:t>
              </a:r>
              <a:r>
                <a:rPr b="0" lang="ru-RU" sz="2400" spc="-1" strike="noStrike">
                  <a:solidFill>
                    <a:srgbClr val="6600ff"/>
                  </a:solidFill>
                  <a:latin typeface="Times New Roman"/>
                  <a:ea typeface="DejaVu Sans"/>
                </a:rPr>
                <a:t>Не входите в ограждённые зоны!</a:t>
              </a:r>
              <a:endParaRPr b="0" lang="ru-RU" sz="2400" spc="-1" strike="noStrike">
                <a:latin typeface="Arial"/>
              </a:endParaRPr>
            </a:p>
            <a:p>
              <a:pPr marL="216000" indent="-215640">
                <a:lnSpc>
                  <a:spcPct val="100000"/>
                </a:lnSpc>
                <a:buClr>
                  <a:srgbClr val="ff0000"/>
                </a:buClr>
                <a:buFont typeface="Wingdings" charset="2"/>
                <a:buChar char=""/>
              </a:pPr>
              <a:r>
                <a:rPr b="0" lang="ru-RU" sz="2400" spc="-1" strike="noStrike">
                  <a:solidFill>
                    <a:srgbClr val="ff0000"/>
                  </a:solidFill>
                  <a:latin typeface="Times New Roman"/>
                  <a:ea typeface="DejaVu Sans"/>
                </a:rPr>
                <a:t>Не пробуйте сосульки на вкус! Замёрзшая вода содержит микробы.</a:t>
              </a:r>
              <a:endParaRPr b="0" lang="ru-RU" sz="2400" spc="-1" strike="noStrike">
                <a:latin typeface="Arial"/>
              </a:endParaRPr>
            </a:p>
          </p:txBody>
        </p:sp>
      </p:grpSp>
      <p:sp>
        <p:nvSpPr>
          <p:cNvPr id="125" name="CustomShape 4"/>
          <p:cNvSpPr/>
          <p:nvPr/>
        </p:nvSpPr>
        <p:spPr>
          <a:xfrm>
            <a:off x="179640" y="404640"/>
            <a:ext cx="4391640" cy="1186920"/>
          </a:xfrm>
          <a:prstGeom prst="rect">
            <a:avLst/>
          </a:prstGeom>
          <a:noFill/>
          <a:ln w="0">
            <a:noFill/>
          </a:ln>
          <a:scene3d>
            <a:camera prst="orthographicFront"/>
            <a:lightRig dir="tl" rig="soft">
              <a:rot lat="0" lon="0" rev="0"/>
            </a:lightRig>
          </a:scene3d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ru-RU" sz="3600" spc="46" strike="noStrike">
                <a:solidFill>
                  <a:srgbClr val="e0322d"/>
                </a:solidFill>
                <a:latin typeface="Monotype Corsiva"/>
                <a:ea typeface="DejaVu Sans"/>
              </a:rPr>
              <a:t>Осторожно, сосульки!</a:t>
            </a:r>
            <a:endParaRPr b="0" lang="ru-RU" sz="36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87" dur="indefinite" restart="never" nodeType="tmRoot">
          <p:childTnLst>
            <p:seq>
              <p:cTn id="88" dur="indefinite" nodeType="mainSeq"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nodeType="withEffect" fill="hold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93" dur="1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4" dur="1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Рисунок 33" descr="1613659035_41-p-fon-dlya-prezentatsii-zima-dlya-detskogo-s-64.jpg"/>
          <p:cNvPicPr/>
          <p:nvPr/>
        </p:nvPicPr>
        <p:blipFill>
          <a:blip r:embed="rId1"/>
          <a:stretch/>
        </p:blipFill>
        <p:spPr>
          <a:xfrm>
            <a:off x="0" y="0"/>
            <a:ext cx="9143280" cy="6857280"/>
          </a:xfrm>
          <a:prstGeom prst="rect">
            <a:avLst/>
          </a:prstGeom>
          <a:ln w="0">
            <a:noFill/>
          </a:ln>
        </p:spPr>
      </p:pic>
      <p:grpSp>
        <p:nvGrpSpPr>
          <p:cNvPr id="127" name="Group 1"/>
          <p:cNvGrpSpPr/>
          <p:nvPr/>
        </p:nvGrpSpPr>
        <p:grpSpPr>
          <a:xfrm>
            <a:off x="539640" y="404640"/>
            <a:ext cx="1988280" cy="1988280"/>
            <a:chOff x="539640" y="404640"/>
            <a:chExt cx="1988280" cy="1988280"/>
          </a:xfrm>
        </p:grpSpPr>
        <p:pic>
          <p:nvPicPr>
            <p:cNvPr id="128" name="Рисунок 1" descr="1612238017_63-p-fioletovie-snezhinki-na-prozrachnom-fone-94.jpg"/>
            <p:cNvPicPr/>
            <p:nvPr/>
          </p:nvPicPr>
          <p:blipFill>
            <a:blip r:embed="rId2"/>
            <a:stretch/>
          </p:blipFill>
          <p:spPr>
            <a:xfrm>
              <a:off x="539640" y="404640"/>
              <a:ext cx="1988280" cy="198828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129" name="CustomShape 2"/>
            <p:cNvSpPr/>
            <p:nvPr/>
          </p:nvSpPr>
          <p:spPr>
            <a:xfrm>
              <a:off x="827640" y="1052640"/>
              <a:ext cx="1367280" cy="791280"/>
            </a:xfrm>
            <a:prstGeom prst="roundRect">
              <a:avLst>
                <a:gd name="adj" fmla="val 16667"/>
              </a:avLst>
            </a:prstGeom>
            <a:solidFill>
              <a:srgbClr val="9999ff"/>
            </a:solidFill>
            <a:ln>
              <a:solidFill>
                <a:srgbClr val="ccccff"/>
              </a:solidFill>
              <a:round/>
            </a:ln>
            <a:effectLst>
              <a:softEdge rad="127080"/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>
                <a:lnSpc>
                  <a:spcPct val="100000"/>
                </a:lnSpc>
              </a:pPr>
              <a:r>
                <a:rPr b="1" lang="ru-RU" sz="2400" spc="-1" strike="noStrike">
                  <a:solidFill>
                    <a:srgbClr val="ffffff"/>
                  </a:solidFill>
                  <a:latin typeface="Times New Roman"/>
                  <a:ea typeface="DejaVu Sans"/>
                </a:rPr>
                <a:t>снежки</a:t>
              </a:r>
              <a:endParaRPr b="0" lang="ru-RU" sz="2400" spc="-1" strike="noStrike">
                <a:latin typeface="Arial"/>
              </a:endParaRPr>
            </a:p>
          </p:txBody>
        </p:sp>
      </p:grpSp>
      <p:grpSp>
        <p:nvGrpSpPr>
          <p:cNvPr id="130" name="Group 3"/>
          <p:cNvGrpSpPr/>
          <p:nvPr/>
        </p:nvGrpSpPr>
        <p:grpSpPr>
          <a:xfrm>
            <a:off x="2267640" y="4752360"/>
            <a:ext cx="1988280" cy="1988280"/>
            <a:chOff x="2267640" y="4752360"/>
            <a:chExt cx="1988280" cy="1988280"/>
          </a:xfrm>
        </p:grpSpPr>
        <p:pic>
          <p:nvPicPr>
            <p:cNvPr id="131" name="Рисунок 9" descr="1612238017_63-p-fioletovie-snezhinki-na-prozrachnom-fone-94.jpg"/>
            <p:cNvPicPr/>
            <p:nvPr/>
          </p:nvPicPr>
          <p:blipFill>
            <a:blip r:embed="rId3"/>
            <a:stretch/>
          </p:blipFill>
          <p:spPr>
            <a:xfrm>
              <a:off x="2267640" y="4752360"/>
              <a:ext cx="1988280" cy="198828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132" name="CustomShape 4"/>
            <p:cNvSpPr/>
            <p:nvPr/>
          </p:nvSpPr>
          <p:spPr>
            <a:xfrm>
              <a:off x="2555640" y="5400720"/>
              <a:ext cx="1367280" cy="791280"/>
            </a:xfrm>
            <a:prstGeom prst="roundRect">
              <a:avLst>
                <a:gd name="adj" fmla="val 16667"/>
              </a:avLst>
            </a:prstGeom>
            <a:solidFill>
              <a:srgbClr val="9999ff"/>
            </a:solidFill>
            <a:ln>
              <a:solidFill>
                <a:srgbClr val="ccccff"/>
              </a:solidFill>
              <a:round/>
            </a:ln>
            <a:effectLst>
              <a:softEdge rad="127080"/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>
                <a:lnSpc>
                  <a:spcPct val="100000"/>
                </a:lnSpc>
              </a:pPr>
              <a:r>
                <a:rPr b="1" lang="ru-RU" sz="2400" spc="-1" strike="noStrike">
                  <a:solidFill>
                    <a:srgbClr val="ffffff"/>
                  </a:solidFill>
                  <a:latin typeface="Times New Roman"/>
                  <a:ea typeface="DejaVu Sans"/>
                </a:rPr>
                <a:t>вода</a:t>
              </a:r>
              <a:endParaRPr b="0" lang="ru-RU" sz="2400" spc="-1" strike="noStrike">
                <a:latin typeface="Arial"/>
              </a:endParaRPr>
            </a:p>
          </p:txBody>
        </p:sp>
      </p:grpSp>
      <p:grpSp>
        <p:nvGrpSpPr>
          <p:cNvPr id="133" name="Group 5"/>
          <p:cNvGrpSpPr/>
          <p:nvPr/>
        </p:nvGrpSpPr>
        <p:grpSpPr>
          <a:xfrm>
            <a:off x="179640" y="3240360"/>
            <a:ext cx="1988280" cy="1988280"/>
            <a:chOff x="179640" y="3240360"/>
            <a:chExt cx="1988280" cy="1988280"/>
          </a:xfrm>
        </p:grpSpPr>
        <p:pic>
          <p:nvPicPr>
            <p:cNvPr id="134" name="Рисунок 15" descr="1612238017_63-p-fioletovie-snezhinki-na-prozrachnom-fone-94.jpg"/>
            <p:cNvPicPr/>
            <p:nvPr/>
          </p:nvPicPr>
          <p:blipFill>
            <a:blip r:embed="rId4"/>
            <a:stretch/>
          </p:blipFill>
          <p:spPr>
            <a:xfrm>
              <a:off x="179640" y="3240360"/>
              <a:ext cx="1988280" cy="198828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135" name="CustomShape 6"/>
            <p:cNvSpPr/>
            <p:nvPr/>
          </p:nvSpPr>
          <p:spPr>
            <a:xfrm>
              <a:off x="368280" y="3888360"/>
              <a:ext cx="1583280" cy="791280"/>
            </a:xfrm>
            <a:prstGeom prst="roundRect">
              <a:avLst>
                <a:gd name="adj" fmla="val 16667"/>
              </a:avLst>
            </a:prstGeom>
            <a:solidFill>
              <a:srgbClr val="9999ff"/>
            </a:solidFill>
            <a:ln>
              <a:solidFill>
                <a:srgbClr val="ccccff"/>
              </a:solidFill>
              <a:round/>
            </a:ln>
            <a:effectLst>
              <a:softEdge rad="127080"/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>
                <a:lnSpc>
                  <a:spcPct val="100000"/>
                </a:lnSpc>
              </a:pPr>
              <a:r>
                <a:rPr b="1" lang="ru-RU" sz="2400" spc="-1" strike="noStrike">
                  <a:solidFill>
                    <a:srgbClr val="ffffff"/>
                  </a:solidFill>
                  <a:latin typeface="Times New Roman"/>
                  <a:ea typeface="DejaVu Sans"/>
                </a:rPr>
                <a:t>сосулька</a:t>
              </a:r>
              <a:endParaRPr b="0" lang="ru-RU" sz="2400" spc="-1" strike="noStrike">
                <a:latin typeface="Arial"/>
              </a:endParaRPr>
            </a:p>
          </p:txBody>
        </p:sp>
      </p:grpSp>
      <p:grpSp>
        <p:nvGrpSpPr>
          <p:cNvPr id="136" name="Group 7"/>
          <p:cNvGrpSpPr/>
          <p:nvPr/>
        </p:nvGrpSpPr>
        <p:grpSpPr>
          <a:xfrm>
            <a:off x="6615720" y="404640"/>
            <a:ext cx="1988280" cy="1988280"/>
            <a:chOff x="6615720" y="404640"/>
            <a:chExt cx="1988280" cy="1988280"/>
          </a:xfrm>
        </p:grpSpPr>
        <p:pic>
          <p:nvPicPr>
            <p:cNvPr id="137" name="Рисунок 18" descr="1612238017_63-p-fioletovie-snezhinki-na-prozrachnom-fone-94.jpg"/>
            <p:cNvPicPr/>
            <p:nvPr/>
          </p:nvPicPr>
          <p:blipFill>
            <a:blip r:embed="rId5"/>
            <a:stretch/>
          </p:blipFill>
          <p:spPr>
            <a:xfrm>
              <a:off x="6615720" y="404640"/>
              <a:ext cx="1988280" cy="198828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138" name="CustomShape 8"/>
            <p:cNvSpPr/>
            <p:nvPr/>
          </p:nvSpPr>
          <p:spPr>
            <a:xfrm>
              <a:off x="6903720" y="1052640"/>
              <a:ext cx="1367280" cy="791280"/>
            </a:xfrm>
            <a:prstGeom prst="roundRect">
              <a:avLst>
                <a:gd name="adj" fmla="val 16667"/>
              </a:avLst>
            </a:prstGeom>
            <a:solidFill>
              <a:srgbClr val="9999ff"/>
            </a:solidFill>
            <a:ln>
              <a:solidFill>
                <a:srgbClr val="ccccff"/>
              </a:solidFill>
              <a:round/>
            </a:ln>
            <a:effectLst>
              <a:softEdge rad="127080"/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>
                <a:lnSpc>
                  <a:spcPct val="100000"/>
                </a:lnSpc>
              </a:pPr>
              <a:r>
                <a:rPr b="1" lang="ru-RU" sz="2400" spc="-1" strike="noStrike">
                  <a:solidFill>
                    <a:srgbClr val="ffffff"/>
                  </a:solidFill>
                  <a:latin typeface="Times New Roman"/>
                  <a:ea typeface="DejaVu Sans"/>
                </a:rPr>
                <a:t>горка</a:t>
              </a:r>
              <a:endParaRPr b="0" lang="ru-RU" sz="2400" spc="-1" strike="noStrike">
                <a:latin typeface="Arial"/>
              </a:endParaRPr>
            </a:p>
          </p:txBody>
        </p:sp>
      </p:grpSp>
      <p:grpSp>
        <p:nvGrpSpPr>
          <p:cNvPr id="139" name="Group 9"/>
          <p:cNvGrpSpPr/>
          <p:nvPr/>
        </p:nvGrpSpPr>
        <p:grpSpPr>
          <a:xfrm>
            <a:off x="4887360" y="4752360"/>
            <a:ext cx="1988280" cy="1988280"/>
            <a:chOff x="4887360" y="4752360"/>
            <a:chExt cx="1988280" cy="1988280"/>
          </a:xfrm>
        </p:grpSpPr>
        <p:pic>
          <p:nvPicPr>
            <p:cNvPr id="140" name="Рисунок 21" descr="1612238017_63-p-fioletovie-snezhinki-na-prozrachnom-fone-94.jpg"/>
            <p:cNvPicPr/>
            <p:nvPr/>
          </p:nvPicPr>
          <p:blipFill>
            <a:blip r:embed="rId6"/>
            <a:stretch/>
          </p:blipFill>
          <p:spPr>
            <a:xfrm>
              <a:off x="4887360" y="4752360"/>
              <a:ext cx="1988280" cy="198828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141" name="CustomShape 10"/>
            <p:cNvSpPr/>
            <p:nvPr/>
          </p:nvSpPr>
          <p:spPr>
            <a:xfrm>
              <a:off x="5031360" y="5400720"/>
              <a:ext cx="1727640" cy="791280"/>
            </a:xfrm>
            <a:prstGeom prst="roundRect">
              <a:avLst>
                <a:gd name="adj" fmla="val 16667"/>
              </a:avLst>
            </a:prstGeom>
            <a:solidFill>
              <a:srgbClr val="9999ff"/>
            </a:solidFill>
            <a:ln>
              <a:solidFill>
                <a:srgbClr val="ccccff"/>
              </a:solidFill>
              <a:round/>
            </a:ln>
            <a:effectLst>
              <a:softEdge rad="127080"/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>
                <a:lnSpc>
                  <a:spcPct val="100000"/>
                </a:lnSpc>
              </a:pPr>
              <a:r>
                <a:rPr b="1" lang="ru-RU" sz="2400" spc="-1" strike="noStrike">
                  <a:solidFill>
                    <a:srgbClr val="ffffff"/>
                  </a:solidFill>
                  <a:latin typeface="Times New Roman"/>
                  <a:ea typeface="DejaVu Sans"/>
                </a:rPr>
                <a:t>спасатель</a:t>
              </a:r>
              <a:endParaRPr b="0" lang="ru-RU" sz="2400" spc="-1" strike="noStrike">
                <a:latin typeface="Arial"/>
              </a:endParaRPr>
            </a:p>
          </p:txBody>
        </p:sp>
      </p:grpSp>
      <p:grpSp>
        <p:nvGrpSpPr>
          <p:cNvPr id="142" name="Group 11"/>
          <p:cNvGrpSpPr/>
          <p:nvPr/>
        </p:nvGrpSpPr>
        <p:grpSpPr>
          <a:xfrm>
            <a:off x="6975720" y="3240360"/>
            <a:ext cx="1988280" cy="1988280"/>
            <a:chOff x="6975720" y="3240360"/>
            <a:chExt cx="1988280" cy="1988280"/>
          </a:xfrm>
        </p:grpSpPr>
        <p:pic>
          <p:nvPicPr>
            <p:cNvPr id="143" name="Рисунок 24" descr="1612238017_63-p-fioletovie-snezhinki-na-prozrachnom-fone-94.jpg"/>
            <p:cNvPicPr/>
            <p:nvPr/>
          </p:nvPicPr>
          <p:blipFill>
            <a:blip r:embed="rId7"/>
            <a:stretch/>
          </p:blipFill>
          <p:spPr>
            <a:xfrm>
              <a:off x="6975720" y="3240360"/>
              <a:ext cx="1988280" cy="198828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144" name="CustomShape 12"/>
            <p:cNvSpPr/>
            <p:nvPr/>
          </p:nvSpPr>
          <p:spPr>
            <a:xfrm>
              <a:off x="7263720" y="3888360"/>
              <a:ext cx="1367280" cy="791280"/>
            </a:xfrm>
            <a:prstGeom prst="roundRect">
              <a:avLst>
                <a:gd name="adj" fmla="val 16667"/>
              </a:avLst>
            </a:prstGeom>
            <a:solidFill>
              <a:srgbClr val="9999ff"/>
            </a:solidFill>
            <a:ln>
              <a:solidFill>
                <a:srgbClr val="ccccff"/>
              </a:solidFill>
              <a:round/>
            </a:ln>
            <a:effectLst>
              <a:softEdge rad="127080"/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>
                <a:lnSpc>
                  <a:spcPct val="100000"/>
                </a:lnSpc>
              </a:pPr>
              <a:r>
                <a:rPr b="1" lang="ru-RU" sz="2400" spc="-1" strike="noStrike">
                  <a:solidFill>
                    <a:srgbClr val="ffffff"/>
                  </a:solidFill>
                  <a:latin typeface="Times New Roman"/>
                  <a:ea typeface="DejaVu Sans"/>
                </a:rPr>
                <a:t>каток</a:t>
              </a:r>
              <a:endParaRPr b="0" lang="ru-RU" sz="2400" spc="-1" strike="noStrike">
                <a:latin typeface="Arial"/>
              </a:endParaRPr>
            </a:p>
          </p:txBody>
        </p:sp>
      </p:grpSp>
      <p:grpSp>
        <p:nvGrpSpPr>
          <p:cNvPr id="145" name="Group 13"/>
          <p:cNvGrpSpPr/>
          <p:nvPr/>
        </p:nvGrpSpPr>
        <p:grpSpPr>
          <a:xfrm>
            <a:off x="2699640" y="1124640"/>
            <a:ext cx="4004280" cy="4004280"/>
            <a:chOff x="2699640" y="1124640"/>
            <a:chExt cx="4004280" cy="4004280"/>
          </a:xfrm>
        </p:grpSpPr>
        <p:pic>
          <p:nvPicPr>
            <p:cNvPr id="146" name="Рисунок 27" descr="2616823032.jpg"/>
            <p:cNvPicPr/>
            <p:nvPr/>
          </p:nvPicPr>
          <p:blipFill>
            <a:blip r:embed="rId8"/>
            <a:stretch/>
          </p:blipFill>
          <p:spPr>
            <a:xfrm>
              <a:off x="2699640" y="1124640"/>
              <a:ext cx="4004280" cy="400428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147" name="CustomShape 14"/>
            <p:cNvSpPr/>
            <p:nvPr/>
          </p:nvSpPr>
          <p:spPr>
            <a:xfrm>
              <a:off x="3276000" y="3292200"/>
              <a:ext cx="1943640" cy="1307520"/>
            </a:xfrm>
            <a:prstGeom prst="rect">
              <a:avLst/>
            </a:prstGeom>
            <a:noFill/>
            <a:ln w="9525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ctr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600" spc="-1" strike="noStrike">
                  <a:solidFill>
                    <a:srgbClr val="6600ff"/>
                  </a:solidFill>
                  <a:latin typeface="Times New Roman"/>
                  <a:ea typeface="DejaVu Sans"/>
                </a:rPr>
                <a:t>Не легко иногда</a:t>
              </a:r>
              <a:br/>
              <a:r>
                <a:rPr b="0" lang="ru-RU" sz="1600" spc="-1" strike="noStrike">
                  <a:solidFill>
                    <a:srgbClr val="6600ff"/>
                  </a:solidFill>
                  <a:latin typeface="Times New Roman"/>
                  <a:ea typeface="DejaVu Sans"/>
                </a:rPr>
                <a:t>Забираться туда,</a:t>
              </a:r>
              <a:br/>
              <a:r>
                <a:rPr b="0" lang="ru-RU" sz="1600" spc="-1" strike="noStrike">
                  <a:solidFill>
                    <a:srgbClr val="6600ff"/>
                  </a:solidFill>
                  <a:latin typeface="Times New Roman"/>
                  <a:ea typeface="DejaVu Sans"/>
                </a:rPr>
                <a:t>Но легко и приятно</a:t>
              </a:r>
              <a:br/>
              <a:r>
                <a:rPr b="0" lang="ru-RU" sz="1600" spc="-1" strike="noStrike">
                  <a:solidFill>
                    <a:srgbClr val="6600ff"/>
                  </a:solidFill>
                  <a:latin typeface="Times New Roman"/>
                  <a:ea typeface="DejaVu Sans"/>
                </a:rPr>
                <a:t>Прокатиться обратно.</a:t>
              </a:r>
              <a:endParaRPr b="0" lang="ru-RU" sz="1600" spc="-1" strike="noStrike">
                <a:latin typeface="Arial"/>
              </a:endParaRPr>
            </a:p>
          </p:txBody>
        </p:sp>
      </p:grpSp>
      <p:grpSp>
        <p:nvGrpSpPr>
          <p:cNvPr id="148" name="Group 15"/>
          <p:cNvGrpSpPr/>
          <p:nvPr/>
        </p:nvGrpSpPr>
        <p:grpSpPr>
          <a:xfrm>
            <a:off x="3591360" y="144000"/>
            <a:ext cx="1988280" cy="1988280"/>
            <a:chOff x="3591360" y="144000"/>
            <a:chExt cx="1988280" cy="1988280"/>
          </a:xfrm>
        </p:grpSpPr>
        <p:pic>
          <p:nvPicPr>
            <p:cNvPr id="149" name="Рисунок 29" descr="1612238017_63-p-fioletovie-snezhinki-na-prozrachnom-fone-94.jpg"/>
            <p:cNvPicPr/>
            <p:nvPr/>
          </p:nvPicPr>
          <p:blipFill>
            <a:blip r:embed="rId9"/>
            <a:stretch/>
          </p:blipFill>
          <p:spPr>
            <a:xfrm>
              <a:off x="3591360" y="144000"/>
              <a:ext cx="1988280" cy="198828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150" name="CustomShape 16"/>
            <p:cNvSpPr/>
            <p:nvPr/>
          </p:nvSpPr>
          <p:spPr>
            <a:xfrm>
              <a:off x="3879360" y="792000"/>
              <a:ext cx="1367280" cy="791280"/>
            </a:xfrm>
            <a:prstGeom prst="roundRect">
              <a:avLst>
                <a:gd name="adj" fmla="val 16667"/>
              </a:avLst>
            </a:prstGeom>
            <a:solidFill>
              <a:srgbClr val="9999ff"/>
            </a:solidFill>
            <a:ln>
              <a:solidFill>
                <a:srgbClr val="ccccff"/>
              </a:solidFill>
              <a:round/>
            </a:ln>
            <a:effectLst>
              <a:softEdge rad="127080"/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>
                <a:lnSpc>
                  <a:spcPct val="100000"/>
                </a:lnSpc>
              </a:pPr>
              <a:r>
                <a:rPr b="1" lang="ru-RU" sz="2400" spc="-1" strike="noStrike">
                  <a:solidFill>
                    <a:srgbClr val="ffffff"/>
                  </a:solidFill>
                  <a:latin typeface="Times New Roman"/>
                  <a:ea typeface="DejaVu Sans"/>
                </a:rPr>
                <a:t>гололёд</a:t>
              </a:r>
              <a:endParaRPr b="0" lang="ru-RU" sz="2400" spc="-1" strike="noStrike">
                <a:latin typeface="Arial"/>
              </a:endParaRPr>
            </a:p>
          </p:txBody>
        </p:sp>
      </p:grp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95" dur="indefinite" restart="never" nodeType="tmRoot">
          <p:childTnLst>
            <p:seq>
              <p:cTn id="96" dur="indefinite" nodeType="mainSeq"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nodeType="withEffect" fill="hold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01" dur="10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02" dur="10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udio>
                                      <p:cMediaNode>
                                        <p:cTn>
                                          <p:stCondLst>
                                            <p:cond delay="0" evt="begin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delay="0" evt="onStopAudio"/>
                                          </p:endCondLst>
                                        </p:cTn>
                                        <p:tgtEl>
                                          <p:sndTgt r:embed="rId10" name="audio1.wav"/>
                                        </p:tgtEl>
                                      </p:cMediaNode>
                                    </p:audio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seq>
              <p:cTn id="103" restart="whenNotActive" nodeType="interactiveSeq" fill="hold">
                <p:stCondLst>
                  <p:cond delay="0" evt="onClick">
                    <p:tgtEl>
                      <p:spTgt spid="127"/>
                    </p:tgtEl>
                  </p:cond>
                </p:stCondLst>
                <p:childTnLst>
                  <p:par>
                    <p:cTn id="104" fill="hold">
                      <p:stCondLst>
                        <p:cond delay="0" evt="onClick">
                          <p:tgtEl>
                            <p:spTgt spid="127"/>
                          </p:tgtEl>
                        </p:cond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nodeType="clickEffect" fill="hold" presetClass="emph" presetID="32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>
                                        <p:cTn id="107" dur="1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504d"/>
                                      </p:to>
                                    </p:animClr>
                                    <p:animClr clrSpc="rgb">
                                      <p:cBhvr>
                                        <p:cTn id="108" dur="1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504d"/>
                                      </p:to>
                                    </p:animClr>
                                    <p:set>
                                      <p:cBhvr>
                                        <p:cTn id="109" dur="1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0" dur="1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seq>
              <p:cTn id="116" restart="whenNotActive" nodeType="interactiveSeq" fill="hold">
                <p:stCondLst>
                  <p:cond delay="0" evt="onClick">
                    <p:tgtEl>
                      <p:spTgt spid="142"/>
                    </p:tgtEl>
                  </p:cond>
                </p:stCondLst>
                <p:childTnLst>
                  <p:par>
                    <p:cTn id="117" fill="hold">
                      <p:stCondLst>
                        <p:cond delay="0" evt="onClick">
                          <p:tgtEl>
                            <p:spTgt spid="142"/>
                          </p:tgtEl>
                        </p:cond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nodeType="clickEffect" fill="hold" presetClass="emph" presetID="32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>
                                        <p:cTn id="120" dur="1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504d"/>
                                      </p:to>
                                    </p:animClr>
                                    <p:animClr clrSpc="rgb">
                                      <p:cBhvr>
                                        <p:cTn id="121" dur="1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504d"/>
                                      </p:to>
                                    </p:animClr>
                                    <p:set>
                                      <p:cBhvr>
                                        <p:cTn id="122" dur="1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3" dur="1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seq>
              <p:cTn id="129" restart="whenNotActive" nodeType="interactiveSeq" fill="hold">
                <p:stCondLst>
                  <p:cond delay="0" evt="onClick">
                    <p:tgtEl>
                      <p:spTgt spid="139"/>
                    </p:tgtEl>
                  </p:cond>
                </p:stCondLst>
                <p:childTnLst>
                  <p:par>
                    <p:cTn id="130" fill="hold">
                      <p:stCondLst>
                        <p:cond delay="0" evt="onClick">
                          <p:tgtEl>
                            <p:spTgt spid="139"/>
                          </p:tgtEl>
                        </p:cond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nodeType="clickEffect" fill="hold" presetClass="emph" presetID="32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>
                                        <p:cTn id="133" dur="1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504d"/>
                                      </p:to>
                                    </p:animClr>
                                    <p:animClr clrSpc="rgb">
                                      <p:cBhvr>
                                        <p:cTn id="134" dur="1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504d"/>
                                      </p:to>
                                    </p:animClr>
                                    <p:set>
                                      <p:cBhvr>
                                        <p:cTn id="135" dur="1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6" dur="1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seq>
              <p:cTn id="142" restart="whenNotActive" nodeType="interactiveSeq" fill="hold">
                <p:stCondLst>
                  <p:cond delay="0" evt="onClick">
                    <p:tgtEl>
                      <p:spTgt spid="130"/>
                    </p:tgtEl>
                  </p:cond>
                </p:stCondLst>
                <p:childTnLst>
                  <p:par>
                    <p:cTn id="143" fill="hold">
                      <p:stCondLst>
                        <p:cond delay="0" evt="onClick">
                          <p:tgtEl>
                            <p:spTgt spid="130"/>
                          </p:tgtEl>
                        </p:cond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nodeType="clickEffect" fill="hold" presetClass="emph" presetID="32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>
                                        <p:cTn id="146" dur="1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504d"/>
                                      </p:to>
                                    </p:animClr>
                                    <p:animClr clrSpc="rgb">
                                      <p:cBhvr>
                                        <p:cTn id="147" dur="1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504d"/>
                                      </p:to>
                                    </p:animClr>
                                    <p:set>
                                      <p:cBhvr>
                                        <p:cTn id="148" dur="1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9" dur="1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seq>
              <p:cTn id="155" restart="whenNotActive" nodeType="interactiveSeq" fill="hold">
                <p:stCondLst>
                  <p:cond delay="0" evt="onClick">
                    <p:tgtEl>
                      <p:spTgt spid="148"/>
                    </p:tgtEl>
                  </p:cond>
                </p:stCondLst>
                <p:childTnLst>
                  <p:par>
                    <p:cTn id="156" fill="hold">
                      <p:stCondLst>
                        <p:cond delay="0" evt="onClick">
                          <p:tgtEl>
                            <p:spTgt spid="148"/>
                          </p:tgtEl>
                        </p:cond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nodeType="clickEffect" fill="hold" presetClass="emph" presetID="32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>
                                        <p:cTn id="159" dur="1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504d"/>
                                      </p:to>
                                    </p:animClr>
                                    <p:animClr clrSpc="rgb">
                                      <p:cBhvr>
                                        <p:cTn id="160" dur="1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504d"/>
                                      </p:to>
                                    </p:animClr>
                                    <p:set>
                                      <p:cBhvr>
                                        <p:cTn id="161" dur="1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2" dur="1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6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seq>
              <p:cTn id="168" restart="whenNotActive" nodeType="interactiveSeq" fill="hold">
                <p:stCondLst>
                  <p:cond delay="0" evt="onClick">
                    <p:tgtEl>
                      <p:spTgt spid="133"/>
                    </p:tgtEl>
                  </p:cond>
                </p:stCondLst>
                <p:childTnLst>
                  <p:par>
                    <p:cTn id="169" fill="hold">
                      <p:stCondLst>
                        <p:cond delay="0" evt="onClick">
                          <p:tgtEl>
                            <p:spTgt spid="133"/>
                          </p:tgtEl>
                        </p:cond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nodeType="clickEffect" fill="hold" presetClass="emph" presetID="32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>
                                        <p:cTn id="172" dur="1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504d"/>
                                      </p:to>
                                    </p:animClr>
                                    <p:animClr clrSpc="rgb">
                                      <p:cBhvr>
                                        <p:cTn id="173" dur="1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504d"/>
                                      </p:to>
                                    </p:animClr>
                                    <p:set>
                                      <p:cBhvr>
                                        <p:cTn id="174" dur="1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5" dur="1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7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Рисунок 2" descr="1613659035_41-p-fon-dlya-prezentatsii-zima-dlya-detskogo-s-64.jpg"/>
          <p:cNvPicPr/>
          <p:nvPr/>
        </p:nvPicPr>
        <p:blipFill>
          <a:blip r:embed="rId1"/>
          <a:stretch/>
        </p:blipFill>
        <p:spPr>
          <a:xfrm>
            <a:off x="0" y="0"/>
            <a:ext cx="9143280" cy="6857280"/>
          </a:xfrm>
          <a:prstGeom prst="rect">
            <a:avLst/>
          </a:prstGeom>
          <a:ln w="0">
            <a:noFill/>
          </a:ln>
        </p:spPr>
      </p:pic>
      <p:sp>
        <p:nvSpPr>
          <p:cNvPr id="152" name="CustomShape 1"/>
          <p:cNvSpPr/>
          <p:nvPr/>
        </p:nvSpPr>
        <p:spPr>
          <a:xfrm>
            <a:off x="8316360" y="6273360"/>
            <a:ext cx="719280" cy="39528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9999ff"/>
          </a:solidFill>
          <a:ln>
            <a:solidFill>
              <a:srgbClr val="9966ff"/>
            </a:solidFill>
            <a:round/>
          </a:ln>
          <a:scene3d>
            <a:camera prst="orthographicFront"/>
            <a:lightRig dir="t" rig="threePt"/>
          </a:scene3d>
          <a:sp3d>
            <a:bevelT prst="artDeco" w="1143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153" name="Рисунок 12" descr="2202fbda31db04551e2c372894c12d84.jpg"/>
          <p:cNvPicPr/>
          <p:nvPr/>
        </p:nvPicPr>
        <p:blipFill>
          <a:blip r:embed="rId2"/>
          <a:srcRect l="0" t="0" r="5113" b="0"/>
          <a:stretch/>
        </p:blipFill>
        <p:spPr>
          <a:xfrm>
            <a:off x="5017320" y="0"/>
            <a:ext cx="4162320" cy="3239280"/>
          </a:xfrm>
          <a:prstGeom prst="rect">
            <a:avLst/>
          </a:prstGeom>
          <a:ln w="0">
            <a:noFill/>
          </a:ln>
          <a:effectLst>
            <a:outerShdw algn="tl" blurRad="292100" dir="2700000" dist="138988" rotWithShape="0">
              <a:srgbClr val="333333">
                <a:alpha val="65000"/>
              </a:srgbClr>
            </a:outerShdw>
          </a:effectLst>
        </p:spPr>
      </p:pic>
      <p:grpSp>
        <p:nvGrpSpPr>
          <p:cNvPr id="154" name="Group 2"/>
          <p:cNvGrpSpPr/>
          <p:nvPr/>
        </p:nvGrpSpPr>
        <p:grpSpPr>
          <a:xfrm>
            <a:off x="28440" y="1405080"/>
            <a:ext cx="6385680" cy="5226840"/>
            <a:chOff x="28440" y="1405080"/>
            <a:chExt cx="6385680" cy="5226840"/>
          </a:xfrm>
        </p:grpSpPr>
        <p:pic>
          <p:nvPicPr>
            <p:cNvPr id="155" name="Рисунок 5" descr="img1.jpg"/>
            <p:cNvPicPr/>
            <p:nvPr/>
          </p:nvPicPr>
          <p:blipFill>
            <a:blip r:embed="rId3"/>
            <a:stretch/>
          </p:blipFill>
          <p:spPr>
            <a:xfrm rot="20995800">
              <a:off x="359280" y="1872360"/>
              <a:ext cx="5723280" cy="4292280"/>
            </a:xfrm>
            <a:prstGeom prst="rect">
              <a:avLst/>
            </a:prstGeom>
            <a:ln w="0">
              <a:noFill/>
            </a:ln>
            <a:effectLst>
              <a:outerShdw algn="tl" blurRad="292100" dir="2700000" dist="138988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56" name="CustomShape 3"/>
            <p:cNvSpPr/>
            <p:nvPr/>
          </p:nvSpPr>
          <p:spPr>
            <a:xfrm rot="21008400">
              <a:off x="1323000" y="2015280"/>
              <a:ext cx="4625280" cy="374760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spAutoFit/>
            </a:bodyPr>
            <a:p>
              <a:pPr marL="216000" indent="-215640">
                <a:lnSpc>
                  <a:spcPct val="100000"/>
                </a:lnSpc>
                <a:buClr>
                  <a:srgbClr val="6600ff"/>
                </a:buClr>
                <a:buFont typeface="Wingdings" charset="2"/>
                <a:buChar char=""/>
              </a:pPr>
              <a:r>
                <a:rPr b="0" lang="ru-RU" sz="2400" spc="-1" strike="noStrike">
                  <a:solidFill>
                    <a:srgbClr val="6600ff"/>
                  </a:solidFill>
                  <a:latin typeface="Times New Roman"/>
                  <a:ea typeface="DejaVu Sans"/>
                </a:rPr>
                <a:t>Убедитесь в безопасности горки.</a:t>
              </a:r>
              <a:endParaRPr b="0" lang="ru-RU" sz="2400" spc="-1" strike="noStrike">
                <a:latin typeface="Arial"/>
              </a:endParaRPr>
            </a:p>
            <a:p>
              <a:pPr marL="216000" indent="-215640">
                <a:lnSpc>
                  <a:spcPct val="100000"/>
                </a:lnSpc>
                <a:buClr>
                  <a:srgbClr val="ff0000"/>
                </a:buClr>
                <a:buFont typeface="Wingdings" charset="2"/>
                <a:buChar char=""/>
              </a:pPr>
              <a:r>
                <a:rPr b="0" lang="ru-RU" sz="2400" spc="-1" strike="noStrike">
                  <a:solidFill>
                    <a:srgbClr val="ff0000"/>
                  </a:solidFill>
                  <a:latin typeface="Times New Roman"/>
                  <a:ea typeface="DejaVu Sans"/>
                </a:rPr>
                <a:t>Съезжайте с горки по очереди.</a:t>
              </a:r>
              <a:endParaRPr b="0" lang="ru-RU" sz="2400" spc="-1" strike="noStrike">
                <a:latin typeface="Arial"/>
              </a:endParaRPr>
            </a:p>
            <a:p>
              <a:pPr marL="216000" indent="-215640">
                <a:lnSpc>
                  <a:spcPct val="100000"/>
                </a:lnSpc>
                <a:buClr>
                  <a:srgbClr val="6600ff"/>
                </a:buClr>
                <a:buFont typeface="Wingdings" charset="2"/>
                <a:buChar char=""/>
              </a:pPr>
              <a:r>
                <a:rPr b="0" lang="ru-RU" sz="2400" spc="-1" strike="noStrike">
                  <a:solidFill>
                    <a:srgbClr val="6600ff"/>
                  </a:solidFill>
                  <a:latin typeface="Times New Roman"/>
                  <a:ea typeface="DejaVu Sans"/>
                </a:rPr>
                <a:t>Не съезжайте с горки, пока не отойдёт в сторону предыдущий ребёнок.</a:t>
              </a:r>
              <a:endParaRPr b="0" lang="ru-RU" sz="2400" spc="-1" strike="noStrike">
                <a:latin typeface="Arial"/>
              </a:endParaRPr>
            </a:p>
            <a:p>
              <a:pPr marL="216000" indent="-215640">
                <a:lnSpc>
                  <a:spcPct val="100000"/>
                </a:lnSpc>
                <a:buClr>
                  <a:srgbClr val="ff0000"/>
                </a:buClr>
                <a:buFont typeface="Wingdings" charset="2"/>
                <a:buChar char=""/>
              </a:pPr>
              <a:r>
                <a:rPr b="0" lang="ru-RU" sz="2400" spc="-1" strike="noStrike">
                  <a:solidFill>
                    <a:srgbClr val="ff0000"/>
                  </a:solidFill>
                  <a:latin typeface="Times New Roman"/>
                  <a:ea typeface="DejaVu Sans"/>
                </a:rPr>
                <a:t>Скатывайтесь с горки сидя, ногами вперёд.</a:t>
              </a:r>
              <a:endParaRPr b="0" lang="ru-RU" sz="2400" spc="-1" strike="noStrike">
                <a:latin typeface="Arial"/>
              </a:endParaRPr>
            </a:p>
            <a:p>
              <a:pPr marL="216000" indent="-215640">
                <a:lnSpc>
                  <a:spcPct val="100000"/>
                </a:lnSpc>
                <a:buClr>
                  <a:srgbClr val="6600ff"/>
                </a:buClr>
                <a:buFont typeface="Wingdings" charset="2"/>
                <a:buChar char=""/>
              </a:pPr>
              <a:r>
                <a:rPr b="0" lang="ru-RU" sz="2400" spc="-1" strike="noStrike">
                  <a:solidFill>
                    <a:srgbClr val="6600ff"/>
                  </a:solidFill>
                  <a:latin typeface="Times New Roman"/>
                  <a:ea typeface="DejaVu Sans"/>
                </a:rPr>
                <a:t>Нельзя кататься вблизи дороги, водоёма, тротуара.</a:t>
              </a:r>
              <a:endParaRPr b="0" lang="ru-RU" sz="2400" spc="-1" strike="noStrike">
                <a:latin typeface="Arial"/>
              </a:endParaRPr>
            </a:p>
          </p:txBody>
        </p:sp>
      </p:grpSp>
      <p:sp>
        <p:nvSpPr>
          <p:cNvPr id="157" name="CustomShape 4"/>
          <p:cNvSpPr/>
          <p:nvPr/>
        </p:nvSpPr>
        <p:spPr>
          <a:xfrm>
            <a:off x="179640" y="404640"/>
            <a:ext cx="4391640" cy="638640"/>
          </a:xfrm>
          <a:prstGeom prst="rect">
            <a:avLst/>
          </a:prstGeom>
          <a:noFill/>
          <a:ln w="0">
            <a:noFill/>
          </a:ln>
          <a:scene3d>
            <a:camera prst="orthographicFront"/>
            <a:lightRig dir="tl" rig="soft">
              <a:rot lat="0" lon="0" rev="0"/>
            </a:lightRig>
          </a:scene3d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ru-RU" sz="3600" spc="46" strike="noStrike">
                <a:solidFill>
                  <a:srgbClr val="e0322d"/>
                </a:solidFill>
                <a:latin typeface="Monotype Corsiva"/>
                <a:ea typeface="DejaVu Sans"/>
              </a:rPr>
              <a:t>На горке</a:t>
            </a:r>
            <a:endParaRPr b="0" lang="ru-RU" sz="36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81" dur="indefinite" restart="never" nodeType="tmRoot">
          <p:childTnLst>
            <p:seq>
              <p:cTn id="182" dur="indefinite" nodeType="mainSeq">
                <p:childTnLst>
                  <p:par>
                    <p:cTn id="183" fill="hold">
                      <p:stCondLst>
                        <p:cond delay="0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nodeType="withEffect" fill="hold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87" dur="10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88" dur="10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Рисунок 33" descr="1613659035_41-p-fon-dlya-prezentatsii-zima-dlya-detskogo-s-64.jpg"/>
          <p:cNvPicPr/>
          <p:nvPr/>
        </p:nvPicPr>
        <p:blipFill>
          <a:blip r:embed="rId1"/>
          <a:stretch/>
        </p:blipFill>
        <p:spPr>
          <a:xfrm>
            <a:off x="0" y="0"/>
            <a:ext cx="9143280" cy="6857280"/>
          </a:xfrm>
          <a:prstGeom prst="rect">
            <a:avLst/>
          </a:prstGeom>
          <a:ln w="0">
            <a:noFill/>
          </a:ln>
        </p:spPr>
      </p:pic>
      <p:grpSp>
        <p:nvGrpSpPr>
          <p:cNvPr id="159" name="Group 1"/>
          <p:cNvGrpSpPr/>
          <p:nvPr/>
        </p:nvGrpSpPr>
        <p:grpSpPr>
          <a:xfrm>
            <a:off x="539640" y="404640"/>
            <a:ext cx="1988280" cy="1988280"/>
            <a:chOff x="539640" y="404640"/>
            <a:chExt cx="1988280" cy="1988280"/>
          </a:xfrm>
        </p:grpSpPr>
        <p:pic>
          <p:nvPicPr>
            <p:cNvPr id="160" name="Рисунок 1" descr="1612238017_63-p-fioletovie-snezhinki-na-prozrachnom-fone-94.jpg"/>
            <p:cNvPicPr/>
            <p:nvPr/>
          </p:nvPicPr>
          <p:blipFill>
            <a:blip r:embed="rId2"/>
            <a:stretch/>
          </p:blipFill>
          <p:spPr>
            <a:xfrm>
              <a:off x="539640" y="404640"/>
              <a:ext cx="1988280" cy="198828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161" name="CustomShape 2"/>
            <p:cNvSpPr/>
            <p:nvPr/>
          </p:nvSpPr>
          <p:spPr>
            <a:xfrm>
              <a:off x="827640" y="1052640"/>
              <a:ext cx="1367280" cy="791280"/>
            </a:xfrm>
            <a:prstGeom prst="roundRect">
              <a:avLst>
                <a:gd name="adj" fmla="val 16667"/>
              </a:avLst>
            </a:prstGeom>
            <a:solidFill>
              <a:srgbClr val="9999ff"/>
            </a:solidFill>
            <a:ln>
              <a:solidFill>
                <a:srgbClr val="ccccff"/>
              </a:solidFill>
              <a:round/>
            </a:ln>
            <a:effectLst>
              <a:softEdge rad="127080"/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>
                <a:lnSpc>
                  <a:spcPct val="100000"/>
                </a:lnSpc>
              </a:pPr>
              <a:r>
                <a:rPr b="1" lang="ru-RU" sz="2400" spc="-1" strike="noStrike">
                  <a:solidFill>
                    <a:srgbClr val="ffffff"/>
                  </a:solidFill>
                  <a:latin typeface="Times New Roman"/>
                  <a:ea typeface="DejaVu Sans"/>
                </a:rPr>
                <a:t>снежки</a:t>
              </a:r>
              <a:endParaRPr b="0" lang="ru-RU" sz="2400" spc="-1" strike="noStrike">
                <a:latin typeface="Arial"/>
              </a:endParaRPr>
            </a:p>
          </p:txBody>
        </p:sp>
      </p:grpSp>
      <p:grpSp>
        <p:nvGrpSpPr>
          <p:cNvPr id="162" name="Group 3"/>
          <p:cNvGrpSpPr/>
          <p:nvPr/>
        </p:nvGrpSpPr>
        <p:grpSpPr>
          <a:xfrm>
            <a:off x="2267640" y="4752360"/>
            <a:ext cx="1988280" cy="1988280"/>
            <a:chOff x="2267640" y="4752360"/>
            <a:chExt cx="1988280" cy="1988280"/>
          </a:xfrm>
        </p:grpSpPr>
        <p:pic>
          <p:nvPicPr>
            <p:cNvPr id="163" name="Рисунок 9" descr="1612238017_63-p-fioletovie-snezhinki-na-prozrachnom-fone-94.jpg"/>
            <p:cNvPicPr/>
            <p:nvPr/>
          </p:nvPicPr>
          <p:blipFill>
            <a:blip r:embed="rId3"/>
            <a:stretch/>
          </p:blipFill>
          <p:spPr>
            <a:xfrm>
              <a:off x="2267640" y="4752360"/>
              <a:ext cx="1988280" cy="198828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164" name="CustomShape 4"/>
            <p:cNvSpPr/>
            <p:nvPr/>
          </p:nvSpPr>
          <p:spPr>
            <a:xfrm>
              <a:off x="2555640" y="5400720"/>
              <a:ext cx="1367280" cy="791280"/>
            </a:xfrm>
            <a:prstGeom prst="roundRect">
              <a:avLst>
                <a:gd name="adj" fmla="val 16667"/>
              </a:avLst>
            </a:prstGeom>
            <a:solidFill>
              <a:srgbClr val="9999ff"/>
            </a:solidFill>
            <a:ln>
              <a:solidFill>
                <a:srgbClr val="ccccff"/>
              </a:solidFill>
              <a:round/>
            </a:ln>
            <a:effectLst>
              <a:softEdge rad="127080"/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>
                <a:lnSpc>
                  <a:spcPct val="100000"/>
                </a:lnSpc>
              </a:pPr>
              <a:r>
                <a:rPr b="1" lang="ru-RU" sz="2400" spc="-1" strike="noStrike">
                  <a:solidFill>
                    <a:srgbClr val="ffffff"/>
                  </a:solidFill>
                  <a:latin typeface="Times New Roman"/>
                  <a:ea typeface="DejaVu Sans"/>
                </a:rPr>
                <a:t>вода</a:t>
              </a:r>
              <a:endParaRPr b="0" lang="ru-RU" sz="2400" spc="-1" strike="noStrike">
                <a:latin typeface="Arial"/>
              </a:endParaRPr>
            </a:p>
          </p:txBody>
        </p:sp>
      </p:grpSp>
      <p:grpSp>
        <p:nvGrpSpPr>
          <p:cNvPr id="165" name="Group 5"/>
          <p:cNvGrpSpPr/>
          <p:nvPr/>
        </p:nvGrpSpPr>
        <p:grpSpPr>
          <a:xfrm>
            <a:off x="179640" y="3240360"/>
            <a:ext cx="1988280" cy="1988280"/>
            <a:chOff x="179640" y="3240360"/>
            <a:chExt cx="1988280" cy="1988280"/>
          </a:xfrm>
        </p:grpSpPr>
        <p:pic>
          <p:nvPicPr>
            <p:cNvPr id="166" name="Рисунок 15" descr="1612238017_63-p-fioletovie-snezhinki-na-prozrachnom-fone-94.jpg"/>
            <p:cNvPicPr/>
            <p:nvPr/>
          </p:nvPicPr>
          <p:blipFill>
            <a:blip r:embed="rId4"/>
            <a:stretch/>
          </p:blipFill>
          <p:spPr>
            <a:xfrm>
              <a:off x="179640" y="3240360"/>
              <a:ext cx="1988280" cy="198828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167" name="CustomShape 6"/>
            <p:cNvSpPr/>
            <p:nvPr/>
          </p:nvSpPr>
          <p:spPr>
            <a:xfrm>
              <a:off x="368280" y="3888360"/>
              <a:ext cx="1583280" cy="791280"/>
            </a:xfrm>
            <a:prstGeom prst="roundRect">
              <a:avLst>
                <a:gd name="adj" fmla="val 16667"/>
              </a:avLst>
            </a:prstGeom>
            <a:solidFill>
              <a:srgbClr val="9999ff"/>
            </a:solidFill>
            <a:ln>
              <a:solidFill>
                <a:srgbClr val="ccccff"/>
              </a:solidFill>
              <a:round/>
            </a:ln>
            <a:effectLst>
              <a:softEdge rad="127080"/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>
                <a:lnSpc>
                  <a:spcPct val="100000"/>
                </a:lnSpc>
              </a:pPr>
              <a:r>
                <a:rPr b="1" lang="ru-RU" sz="2400" spc="-1" strike="noStrike">
                  <a:solidFill>
                    <a:srgbClr val="ffffff"/>
                  </a:solidFill>
                  <a:latin typeface="Times New Roman"/>
                  <a:ea typeface="DejaVu Sans"/>
                </a:rPr>
                <a:t>сосулька</a:t>
              </a:r>
              <a:endParaRPr b="0" lang="ru-RU" sz="2400" spc="-1" strike="noStrike">
                <a:latin typeface="Arial"/>
              </a:endParaRPr>
            </a:p>
          </p:txBody>
        </p:sp>
      </p:grpSp>
      <p:grpSp>
        <p:nvGrpSpPr>
          <p:cNvPr id="168" name="Group 7"/>
          <p:cNvGrpSpPr/>
          <p:nvPr/>
        </p:nvGrpSpPr>
        <p:grpSpPr>
          <a:xfrm>
            <a:off x="6615720" y="404640"/>
            <a:ext cx="1988280" cy="1988280"/>
            <a:chOff x="6615720" y="404640"/>
            <a:chExt cx="1988280" cy="1988280"/>
          </a:xfrm>
        </p:grpSpPr>
        <p:pic>
          <p:nvPicPr>
            <p:cNvPr id="169" name="Рисунок 18" descr="1612238017_63-p-fioletovie-snezhinki-na-prozrachnom-fone-94.jpg"/>
            <p:cNvPicPr/>
            <p:nvPr/>
          </p:nvPicPr>
          <p:blipFill>
            <a:blip r:embed="rId5"/>
            <a:stretch/>
          </p:blipFill>
          <p:spPr>
            <a:xfrm>
              <a:off x="6615720" y="404640"/>
              <a:ext cx="1988280" cy="198828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170" name="CustomShape 8"/>
            <p:cNvSpPr/>
            <p:nvPr/>
          </p:nvSpPr>
          <p:spPr>
            <a:xfrm>
              <a:off x="6903720" y="1052640"/>
              <a:ext cx="1367280" cy="791280"/>
            </a:xfrm>
            <a:prstGeom prst="roundRect">
              <a:avLst>
                <a:gd name="adj" fmla="val 16667"/>
              </a:avLst>
            </a:prstGeom>
            <a:solidFill>
              <a:srgbClr val="9999ff"/>
            </a:solidFill>
            <a:ln>
              <a:solidFill>
                <a:srgbClr val="ccccff"/>
              </a:solidFill>
              <a:round/>
            </a:ln>
            <a:effectLst>
              <a:softEdge rad="127080"/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>
                <a:lnSpc>
                  <a:spcPct val="100000"/>
                </a:lnSpc>
              </a:pPr>
              <a:r>
                <a:rPr b="1" lang="ru-RU" sz="2400" spc="-1" strike="noStrike">
                  <a:solidFill>
                    <a:srgbClr val="ffffff"/>
                  </a:solidFill>
                  <a:latin typeface="Times New Roman"/>
                  <a:ea typeface="DejaVu Sans"/>
                </a:rPr>
                <a:t>горка</a:t>
              </a:r>
              <a:endParaRPr b="0" lang="ru-RU" sz="2400" spc="-1" strike="noStrike">
                <a:latin typeface="Arial"/>
              </a:endParaRPr>
            </a:p>
          </p:txBody>
        </p:sp>
      </p:grpSp>
      <p:grpSp>
        <p:nvGrpSpPr>
          <p:cNvPr id="171" name="Group 9"/>
          <p:cNvGrpSpPr/>
          <p:nvPr/>
        </p:nvGrpSpPr>
        <p:grpSpPr>
          <a:xfrm>
            <a:off x="4887360" y="4752360"/>
            <a:ext cx="1988280" cy="1988280"/>
            <a:chOff x="4887360" y="4752360"/>
            <a:chExt cx="1988280" cy="1988280"/>
          </a:xfrm>
        </p:grpSpPr>
        <p:pic>
          <p:nvPicPr>
            <p:cNvPr id="172" name="Рисунок 21" descr="1612238017_63-p-fioletovie-snezhinki-na-prozrachnom-fone-94.jpg"/>
            <p:cNvPicPr/>
            <p:nvPr/>
          </p:nvPicPr>
          <p:blipFill>
            <a:blip r:embed="rId6"/>
            <a:stretch/>
          </p:blipFill>
          <p:spPr>
            <a:xfrm>
              <a:off x="4887360" y="4752360"/>
              <a:ext cx="1988280" cy="198828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173" name="CustomShape 10"/>
            <p:cNvSpPr/>
            <p:nvPr/>
          </p:nvSpPr>
          <p:spPr>
            <a:xfrm>
              <a:off x="5031360" y="5400720"/>
              <a:ext cx="1727640" cy="791280"/>
            </a:xfrm>
            <a:prstGeom prst="roundRect">
              <a:avLst>
                <a:gd name="adj" fmla="val 16667"/>
              </a:avLst>
            </a:prstGeom>
            <a:solidFill>
              <a:srgbClr val="9999ff"/>
            </a:solidFill>
            <a:ln>
              <a:solidFill>
                <a:srgbClr val="ccccff"/>
              </a:solidFill>
              <a:round/>
            </a:ln>
            <a:effectLst>
              <a:softEdge rad="127080"/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>
                <a:lnSpc>
                  <a:spcPct val="100000"/>
                </a:lnSpc>
              </a:pPr>
              <a:r>
                <a:rPr b="1" lang="ru-RU" sz="2400" spc="-1" strike="noStrike">
                  <a:solidFill>
                    <a:srgbClr val="ffffff"/>
                  </a:solidFill>
                  <a:latin typeface="Times New Roman"/>
                  <a:ea typeface="DejaVu Sans"/>
                </a:rPr>
                <a:t>спасатель</a:t>
              </a:r>
              <a:endParaRPr b="0" lang="ru-RU" sz="2400" spc="-1" strike="noStrike">
                <a:latin typeface="Arial"/>
              </a:endParaRPr>
            </a:p>
          </p:txBody>
        </p:sp>
      </p:grpSp>
      <p:grpSp>
        <p:nvGrpSpPr>
          <p:cNvPr id="174" name="Group 11"/>
          <p:cNvGrpSpPr/>
          <p:nvPr/>
        </p:nvGrpSpPr>
        <p:grpSpPr>
          <a:xfrm>
            <a:off x="6975720" y="3240360"/>
            <a:ext cx="1988280" cy="1988280"/>
            <a:chOff x="6975720" y="3240360"/>
            <a:chExt cx="1988280" cy="1988280"/>
          </a:xfrm>
        </p:grpSpPr>
        <p:pic>
          <p:nvPicPr>
            <p:cNvPr id="175" name="Рисунок 24" descr="1612238017_63-p-fioletovie-snezhinki-na-prozrachnom-fone-94.jpg"/>
            <p:cNvPicPr/>
            <p:nvPr/>
          </p:nvPicPr>
          <p:blipFill>
            <a:blip r:embed="rId7"/>
            <a:stretch/>
          </p:blipFill>
          <p:spPr>
            <a:xfrm>
              <a:off x="6975720" y="3240360"/>
              <a:ext cx="1988280" cy="198828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176" name="CustomShape 12"/>
            <p:cNvSpPr/>
            <p:nvPr/>
          </p:nvSpPr>
          <p:spPr>
            <a:xfrm>
              <a:off x="7263720" y="3888360"/>
              <a:ext cx="1367280" cy="791280"/>
            </a:xfrm>
            <a:prstGeom prst="roundRect">
              <a:avLst>
                <a:gd name="adj" fmla="val 16667"/>
              </a:avLst>
            </a:prstGeom>
            <a:solidFill>
              <a:srgbClr val="9999ff"/>
            </a:solidFill>
            <a:ln>
              <a:solidFill>
                <a:srgbClr val="ccccff"/>
              </a:solidFill>
              <a:round/>
            </a:ln>
            <a:effectLst>
              <a:softEdge rad="127080"/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>
                <a:lnSpc>
                  <a:spcPct val="100000"/>
                </a:lnSpc>
              </a:pPr>
              <a:r>
                <a:rPr b="1" lang="ru-RU" sz="2400" spc="-1" strike="noStrike">
                  <a:solidFill>
                    <a:srgbClr val="ffffff"/>
                  </a:solidFill>
                  <a:latin typeface="Times New Roman"/>
                  <a:ea typeface="DejaVu Sans"/>
                </a:rPr>
                <a:t>каток</a:t>
              </a:r>
              <a:endParaRPr b="0" lang="ru-RU" sz="2400" spc="-1" strike="noStrike">
                <a:latin typeface="Arial"/>
              </a:endParaRPr>
            </a:p>
          </p:txBody>
        </p:sp>
      </p:grpSp>
      <p:grpSp>
        <p:nvGrpSpPr>
          <p:cNvPr id="177" name="Group 13"/>
          <p:cNvGrpSpPr/>
          <p:nvPr/>
        </p:nvGrpSpPr>
        <p:grpSpPr>
          <a:xfrm>
            <a:off x="2699640" y="1124640"/>
            <a:ext cx="4004280" cy="4004280"/>
            <a:chOff x="2699640" y="1124640"/>
            <a:chExt cx="4004280" cy="4004280"/>
          </a:xfrm>
        </p:grpSpPr>
        <p:pic>
          <p:nvPicPr>
            <p:cNvPr id="178" name="Рисунок 31" descr="2616823032.jpg"/>
            <p:cNvPicPr/>
            <p:nvPr/>
          </p:nvPicPr>
          <p:blipFill>
            <a:blip r:embed="rId8"/>
            <a:stretch/>
          </p:blipFill>
          <p:spPr>
            <a:xfrm>
              <a:off x="2699640" y="1124640"/>
              <a:ext cx="4004280" cy="400428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179" name="CustomShape 14"/>
            <p:cNvSpPr/>
            <p:nvPr/>
          </p:nvSpPr>
          <p:spPr>
            <a:xfrm>
              <a:off x="3420000" y="2935440"/>
              <a:ext cx="1727640" cy="1916640"/>
            </a:xfrm>
            <a:prstGeom prst="rect">
              <a:avLst/>
            </a:prstGeom>
            <a:noFill/>
            <a:ln w="9525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ctr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500" spc="-1" strike="noStrike">
                  <a:solidFill>
                    <a:srgbClr val="6600ff"/>
                  </a:solidFill>
                  <a:latin typeface="Times New Roman"/>
                  <a:ea typeface="DejaVu Sans"/>
                </a:rPr>
                <a:t>В морях и реках обитает, </a:t>
              </a:r>
              <a:endParaRPr b="0" lang="ru-RU" sz="1500" spc="-1" strike="noStrike">
                <a:latin typeface="Arial"/>
              </a:endParaRPr>
            </a:p>
            <a:p>
              <a:pPr>
                <a:lnSpc>
                  <a:spcPct val="100000"/>
                </a:lnSpc>
              </a:pPr>
              <a:r>
                <a:rPr b="0" lang="ru-RU" sz="1500" spc="-1" strike="noStrike">
                  <a:solidFill>
                    <a:srgbClr val="6600ff"/>
                  </a:solidFill>
                  <a:latin typeface="Times New Roman"/>
                  <a:ea typeface="DejaVu Sans"/>
                </a:rPr>
                <a:t>Но часто по небу летает.</a:t>
              </a:r>
              <a:br/>
              <a:r>
                <a:rPr b="0" lang="ru-RU" sz="1500" spc="-1" strike="noStrike">
                  <a:solidFill>
                    <a:srgbClr val="6600ff"/>
                  </a:solidFill>
                  <a:latin typeface="Times New Roman"/>
                  <a:ea typeface="DejaVu Sans"/>
                </a:rPr>
                <a:t>А как наскучит ей летать, </a:t>
              </a:r>
              <a:endParaRPr b="0" lang="ru-RU" sz="1500" spc="-1" strike="noStrike">
                <a:latin typeface="Arial"/>
              </a:endParaRPr>
            </a:p>
            <a:p>
              <a:pPr>
                <a:lnSpc>
                  <a:spcPct val="100000"/>
                </a:lnSpc>
              </a:pPr>
              <a:r>
                <a:rPr b="0" lang="ru-RU" sz="1500" spc="-1" strike="noStrike">
                  <a:solidFill>
                    <a:srgbClr val="6600ff"/>
                  </a:solidFill>
                  <a:latin typeface="Times New Roman"/>
                  <a:ea typeface="DejaVu Sans"/>
                </a:rPr>
                <a:t>На землю падает опять. .</a:t>
              </a:r>
              <a:endParaRPr b="0" lang="ru-RU" sz="1500" spc="-1" strike="noStrike">
                <a:latin typeface="Arial"/>
              </a:endParaRPr>
            </a:p>
          </p:txBody>
        </p:sp>
      </p:grpSp>
      <p:grpSp>
        <p:nvGrpSpPr>
          <p:cNvPr id="180" name="Group 15"/>
          <p:cNvGrpSpPr/>
          <p:nvPr/>
        </p:nvGrpSpPr>
        <p:grpSpPr>
          <a:xfrm>
            <a:off x="3591360" y="144000"/>
            <a:ext cx="1988280" cy="1988280"/>
            <a:chOff x="3591360" y="144000"/>
            <a:chExt cx="1988280" cy="1988280"/>
          </a:xfrm>
        </p:grpSpPr>
        <p:pic>
          <p:nvPicPr>
            <p:cNvPr id="181" name="Рисунок 29" descr="1612238017_63-p-fioletovie-snezhinki-na-prozrachnom-fone-94.jpg"/>
            <p:cNvPicPr/>
            <p:nvPr/>
          </p:nvPicPr>
          <p:blipFill>
            <a:blip r:embed="rId9"/>
            <a:stretch/>
          </p:blipFill>
          <p:spPr>
            <a:xfrm>
              <a:off x="3591360" y="144000"/>
              <a:ext cx="1988280" cy="198828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182" name="CustomShape 16"/>
            <p:cNvSpPr/>
            <p:nvPr/>
          </p:nvSpPr>
          <p:spPr>
            <a:xfrm>
              <a:off x="3879360" y="792000"/>
              <a:ext cx="1367280" cy="791280"/>
            </a:xfrm>
            <a:prstGeom prst="roundRect">
              <a:avLst>
                <a:gd name="adj" fmla="val 16667"/>
              </a:avLst>
            </a:prstGeom>
            <a:solidFill>
              <a:srgbClr val="9999ff"/>
            </a:solidFill>
            <a:ln>
              <a:solidFill>
                <a:srgbClr val="ccccff"/>
              </a:solidFill>
              <a:round/>
            </a:ln>
            <a:effectLst>
              <a:softEdge rad="127080"/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>
                <a:lnSpc>
                  <a:spcPct val="100000"/>
                </a:lnSpc>
              </a:pPr>
              <a:r>
                <a:rPr b="1" lang="ru-RU" sz="2400" spc="-1" strike="noStrike">
                  <a:solidFill>
                    <a:srgbClr val="ffffff"/>
                  </a:solidFill>
                  <a:latin typeface="Times New Roman"/>
                  <a:ea typeface="DejaVu Sans"/>
                </a:rPr>
                <a:t>гололёд</a:t>
              </a:r>
              <a:endParaRPr b="0" lang="ru-RU" sz="2400" spc="-1" strike="noStrike">
                <a:latin typeface="Arial"/>
              </a:endParaRPr>
            </a:p>
          </p:txBody>
        </p:sp>
      </p:grp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89" dur="indefinite" restart="never" nodeType="tmRoot">
          <p:childTnLst>
            <p:seq>
              <p:cTn id="190" dur="indefinite" nodeType="mainSeq">
                <p:childTnLst>
                  <p:par>
                    <p:cTn id="191" fill="hold">
                      <p:stCondLst>
                        <p:cond delay="0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nodeType="withEffect" fill="hold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95" dur="10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96" dur="10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udio>
                                      <p:cMediaNode>
                                        <p:cTn>
                                          <p:stCondLst>
                                            <p:cond delay="0" evt="begin">
                                              <p:tn val="193"/>
                                            </p:cond>
                                          </p:stCondLst>
                                          <p:endCondLst>
                                            <p:cond delay="0" evt="onStopAudio"/>
                                          </p:endCondLst>
                                        </p:cTn>
                                        <p:tgtEl>
                                          <p:sndTgt r:embed="rId10" name="audio1.wav"/>
                                        </p:tgtEl>
                                      </p:cMediaNode>
                                    </p:audio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seq>
              <p:cTn id="197" restart="whenNotActive" nodeType="interactiveSeq" fill="hold">
                <p:stCondLst>
                  <p:cond delay="0" evt="onClick">
                    <p:tgtEl>
                      <p:spTgt spid="159"/>
                    </p:tgtEl>
                  </p:cond>
                </p:stCondLst>
                <p:childTnLst>
                  <p:par>
                    <p:cTn id="198" fill="hold">
                      <p:stCondLst>
                        <p:cond delay="0" evt="onClick">
                          <p:tgtEl>
                            <p:spTgt spid="159"/>
                          </p:tgtEl>
                        </p:cond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nodeType="clickEffect" fill="hold" presetClass="emph" presetID="32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>
                                        <p:cTn id="201" dur="1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504d"/>
                                      </p:to>
                                    </p:animClr>
                                    <p:animClr clrSpc="rgb">
                                      <p:cBhvr>
                                        <p:cTn id="202" dur="1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504d"/>
                                      </p:to>
                                    </p:animClr>
                                    <p:set>
                                      <p:cBhvr>
                                        <p:cTn id="203" dur="1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4" dur="1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0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seq>
              <p:cTn id="210" restart="whenNotActive" nodeType="interactiveSeq" fill="hold">
                <p:stCondLst>
                  <p:cond delay="0" evt="onClick">
                    <p:tgtEl>
                      <p:spTgt spid="174"/>
                    </p:tgtEl>
                  </p:cond>
                </p:stCondLst>
                <p:childTnLst>
                  <p:par>
                    <p:cTn id="211" fill="hold">
                      <p:stCondLst>
                        <p:cond delay="0" evt="onClick">
                          <p:tgtEl>
                            <p:spTgt spid="174"/>
                          </p:tgtEl>
                        </p:cond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nodeType="clickEffect" fill="hold" presetClass="emph" presetID="32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>
                                        <p:cTn id="214" dur="1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504d"/>
                                      </p:to>
                                    </p:animClr>
                                    <p:animClr clrSpc="rgb">
                                      <p:cBhvr>
                                        <p:cTn id="215" dur="1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504d"/>
                                      </p:to>
                                    </p:animClr>
                                    <p:set>
                                      <p:cBhvr>
                                        <p:cTn id="216" dur="1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7" dur="1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seq>
              <p:cTn id="223" restart="whenNotActive" nodeType="interactiveSeq" fill="hold">
                <p:stCondLst>
                  <p:cond delay="0" evt="onClick">
                    <p:tgtEl>
                      <p:spTgt spid="171"/>
                    </p:tgtEl>
                  </p:cond>
                </p:stCondLst>
                <p:childTnLst>
                  <p:par>
                    <p:cTn id="224" fill="hold">
                      <p:stCondLst>
                        <p:cond delay="0" evt="onClick">
                          <p:tgtEl>
                            <p:spTgt spid="171"/>
                          </p:tgtEl>
                        </p:cond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nodeType="clickEffect" fill="hold" presetClass="emph" presetID="32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>
                                        <p:cTn id="227" dur="1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504d"/>
                                      </p:to>
                                    </p:animClr>
                                    <p:animClr clrSpc="rgb">
                                      <p:cBhvr>
                                        <p:cTn id="228" dur="1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504d"/>
                                      </p:to>
                                    </p:animClr>
                                    <p:set>
                                      <p:cBhvr>
                                        <p:cTn id="229" dur="1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0" dur="1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seq>
              <p:cTn id="236" restart="whenNotActive" nodeType="interactiveSeq" fill="hold">
                <p:stCondLst>
                  <p:cond delay="0" evt="onClick">
                    <p:tgtEl>
                      <p:spTgt spid="180"/>
                    </p:tgtEl>
                  </p:cond>
                </p:stCondLst>
                <p:childTnLst>
                  <p:par>
                    <p:cTn id="237" fill="hold">
                      <p:stCondLst>
                        <p:cond delay="0" evt="onClick">
                          <p:tgtEl>
                            <p:spTgt spid="180"/>
                          </p:tgtEl>
                        </p:cond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nodeType="clickEffect" fill="hold" presetClass="emph" presetID="32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>
                                        <p:cTn id="240" dur="1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504d"/>
                                      </p:to>
                                    </p:animClr>
                                    <p:animClr clrSpc="rgb">
                                      <p:cBhvr>
                                        <p:cTn id="241" dur="1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504d"/>
                                      </p:to>
                                    </p:animClr>
                                    <p:set>
                                      <p:cBhvr>
                                        <p:cTn id="242" dur="1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3" dur="1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seq>
              <p:cTn id="249" restart="whenNotActive" nodeType="interactiveSeq" fill="hold">
                <p:stCondLst>
                  <p:cond delay="0" evt="onClick">
                    <p:tgtEl>
                      <p:spTgt spid="165"/>
                    </p:tgtEl>
                  </p:cond>
                </p:stCondLst>
                <p:childTnLst>
                  <p:par>
                    <p:cTn id="250" fill="hold">
                      <p:stCondLst>
                        <p:cond delay="0" evt="onClick">
                          <p:tgtEl>
                            <p:spTgt spid="165"/>
                          </p:tgtEl>
                        </p:cond>
                      </p:stCondLst>
                      <p:childTnLst>
                        <p:par>
                          <p:cTn id="251" fill="hold">
                            <p:stCondLst>
                              <p:cond delay="0"/>
                            </p:stCondLst>
                            <p:childTnLst>
                              <p:par>
                                <p:cTn id="252" nodeType="clickEffect" fill="hold" presetClass="emph" presetID="32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>
                                        <p:cTn id="253" dur="1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504d"/>
                                      </p:to>
                                    </p:animClr>
                                    <p:animClr clrSpc="rgb">
                                      <p:cBhvr>
                                        <p:cTn id="254" dur="1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504d"/>
                                      </p:to>
                                    </p:animClr>
                                    <p:set>
                                      <p:cBhvr>
                                        <p:cTn id="255" dur="1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6" dur="1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seq>
              <p:cTn id="262" restart="whenNotActive" nodeType="interactiveSeq" fill="hold">
                <p:stCondLst>
                  <p:cond delay="0" evt="onClick">
                    <p:tgtEl>
                      <p:spTgt spid="168"/>
                    </p:tgtEl>
                  </p:cond>
                </p:stCondLst>
                <p:childTnLst>
                  <p:par>
                    <p:cTn id="263" fill="hold">
                      <p:stCondLst>
                        <p:cond delay="0" evt="onClick">
                          <p:tgtEl>
                            <p:spTgt spid="168"/>
                          </p:tgtEl>
                        </p:cond>
                      </p:stCondLst>
                      <p:childTnLst>
                        <p:par>
                          <p:cTn id="264" fill="hold">
                            <p:stCondLst>
                              <p:cond delay="0"/>
                            </p:stCondLst>
                            <p:childTnLst>
                              <p:par>
                                <p:cTn id="265" nodeType="clickEffect" fill="hold" presetClass="emph" presetID="32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>
                                        <p:cTn id="266" dur="1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504d"/>
                                      </p:to>
                                    </p:animClr>
                                    <p:animClr clrSpc="rgb">
                                      <p:cBhvr>
                                        <p:cTn id="267" dur="1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504d"/>
                                      </p:to>
                                    </p:animClr>
                                    <p:set>
                                      <p:cBhvr>
                                        <p:cTn id="268" dur="1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9" dur="1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7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" name="Рисунок 2" descr="1613659035_41-p-fon-dlya-prezentatsii-zima-dlya-detskogo-s-64.jpg"/>
          <p:cNvPicPr/>
          <p:nvPr/>
        </p:nvPicPr>
        <p:blipFill>
          <a:blip r:embed="rId1"/>
          <a:stretch/>
        </p:blipFill>
        <p:spPr>
          <a:xfrm>
            <a:off x="0" y="0"/>
            <a:ext cx="9143280" cy="6857280"/>
          </a:xfrm>
          <a:prstGeom prst="rect">
            <a:avLst/>
          </a:prstGeom>
          <a:ln w="0">
            <a:noFill/>
          </a:ln>
        </p:spPr>
      </p:pic>
      <p:sp>
        <p:nvSpPr>
          <p:cNvPr id="184" name="CustomShape 1"/>
          <p:cNvSpPr/>
          <p:nvPr/>
        </p:nvSpPr>
        <p:spPr>
          <a:xfrm>
            <a:off x="8316360" y="6273360"/>
            <a:ext cx="719280" cy="39528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9999ff"/>
          </a:solidFill>
          <a:ln>
            <a:solidFill>
              <a:srgbClr val="9966ff"/>
            </a:solidFill>
            <a:round/>
          </a:ln>
          <a:scene3d>
            <a:camera prst="orthographicFront"/>
            <a:lightRig dir="t" rig="threePt"/>
          </a:scene3d>
          <a:sp3d>
            <a:bevelT prst="artDeco" w="1143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185" name="Рисунок 8" descr="1578318827_1-1.jpg"/>
          <p:cNvPicPr/>
          <p:nvPr/>
        </p:nvPicPr>
        <p:blipFill>
          <a:blip r:embed="rId2"/>
          <a:srcRect l="0" t="0" r="11834" b="0"/>
          <a:stretch/>
        </p:blipFill>
        <p:spPr>
          <a:xfrm>
            <a:off x="4888080" y="0"/>
            <a:ext cx="4291560" cy="3239280"/>
          </a:xfrm>
          <a:prstGeom prst="rect">
            <a:avLst/>
          </a:prstGeom>
          <a:ln w="0">
            <a:noFill/>
          </a:ln>
          <a:effectLst>
            <a:outerShdw algn="tl" blurRad="292100" dir="2700000" dist="138988" rotWithShape="0">
              <a:srgbClr val="333333">
                <a:alpha val="65000"/>
              </a:srgbClr>
            </a:outerShdw>
          </a:effectLst>
        </p:spPr>
      </p:pic>
      <p:grpSp>
        <p:nvGrpSpPr>
          <p:cNvPr id="186" name="Group 2"/>
          <p:cNvGrpSpPr/>
          <p:nvPr/>
        </p:nvGrpSpPr>
        <p:grpSpPr>
          <a:xfrm>
            <a:off x="28440" y="1405080"/>
            <a:ext cx="6385680" cy="5226840"/>
            <a:chOff x="28440" y="1405080"/>
            <a:chExt cx="6385680" cy="5226840"/>
          </a:xfrm>
        </p:grpSpPr>
        <p:pic>
          <p:nvPicPr>
            <p:cNvPr id="187" name="Рисунок 6" descr="img1.jpg"/>
            <p:cNvPicPr/>
            <p:nvPr/>
          </p:nvPicPr>
          <p:blipFill>
            <a:blip r:embed="rId3"/>
            <a:stretch/>
          </p:blipFill>
          <p:spPr>
            <a:xfrm rot="20995800">
              <a:off x="359280" y="1872360"/>
              <a:ext cx="5723280" cy="4292280"/>
            </a:xfrm>
            <a:prstGeom prst="rect">
              <a:avLst/>
            </a:prstGeom>
            <a:ln w="0">
              <a:noFill/>
            </a:ln>
            <a:effectLst>
              <a:outerShdw algn="tl" blurRad="292100" dir="2700000" dist="138988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88" name="CustomShape 3"/>
            <p:cNvSpPr/>
            <p:nvPr/>
          </p:nvSpPr>
          <p:spPr>
            <a:xfrm rot="21008400">
              <a:off x="1307880" y="2520360"/>
              <a:ext cx="4625280" cy="26503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spAutoFit/>
            </a:bodyPr>
            <a:p>
              <a:pPr marL="216000" indent="-215640">
                <a:lnSpc>
                  <a:spcPct val="100000"/>
                </a:lnSpc>
                <a:buClr>
                  <a:srgbClr val="6600ff"/>
                </a:buClr>
                <a:buFont typeface="Wingdings" charset="2"/>
                <a:buChar char=""/>
              </a:pPr>
              <a:r>
                <a:rPr b="0" lang="ru-RU" sz="2400" spc="-1" strike="noStrike">
                  <a:solidFill>
                    <a:srgbClr val="6600ff"/>
                  </a:solidFill>
                  <a:latin typeface="Times New Roman"/>
                  <a:ea typeface="DejaVu Sans"/>
                </a:rPr>
                <a:t>Не выходите на замёрзшие водоёмы. </a:t>
              </a:r>
              <a:endParaRPr b="0" lang="ru-RU" sz="2400" spc="-1" strike="noStrike">
                <a:latin typeface="Arial"/>
              </a:endParaRPr>
            </a:p>
            <a:p>
              <a:pPr marL="216000" indent="-215640">
                <a:lnSpc>
                  <a:spcPct val="100000"/>
                </a:lnSpc>
                <a:buClr>
                  <a:srgbClr val="000000"/>
                </a:buClr>
                <a:buFont typeface="Wingdings" charset="2"/>
                <a:buChar char=""/>
              </a:pPr>
              <a:r>
                <a:rPr b="0" lang="ru-RU" sz="240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Не проверяйте прочность льда ногой. </a:t>
              </a:r>
              <a:endParaRPr b="0" lang="ru-RU" sz="2400" spc="-1" strike="noStrike">
                <a:latin typeface="Arial"/>
              </a:endParaRPr>
            </a:p>
            <a:p>
              <a:pPr marL="216000" indent="-215640">
                <a:lnSpc>
                  <a:spcPct val="100000"/>
                </a:lnSpc>
                <a:buClr>
                  <a:srgbClr val="6600ff"/>
                </a:buClr>
                <a:buFont typeface="Wingdings" charset="2"/>
                <a:buChar char=""/>
              </a:pPr>
              <a:r>
                <a:rPr b="0" lang="ru-RU" sz="2400" spc="-1" strike="noStrike">
                  <a:solidFill>
                    <a:srgbClr val="6600ff"/>
                  </a:solidFill>
                  <a:latin typeface="Times New Roman"/>
                  <a:ea typeface="DejaVu Sans"/>
                </a:rPr>
                <a:t>Будьте осторожны: под снегом могут быть полыньи, трещины.</a:t>
              </a:r>
              <a:endParaRPr b="0" lang="ru-RU" sz="2400" spc="-1" strike="noStrike">
                <a:latin typeface="Arial"/>
              </a:endParaRPr>
            </a:p>
            <a:p>
              <a:pPr>
                <a:lnSpc>
                  <a:spcPct val="100000"/>
                </a:lnSpc>
              </a:pPr>
              <a:endParaRPr b="0" lang="ru-RU" sz="2400" spc="-1" strike="noStrike">
                <a:latin typeface="Arial"/>
              </a:endParaRPr>
            </a:p>
          </p:txBody>
        </p:sp>
      </p:grpSp>
      <p:sp>
        <p:nvSpPr>
          <p:cNvPr id="189" name="CustomShape 4"/>
          <p:cNvSpPr/>
          <p:nvPr/>
        </p:nvSpPr>
        <p:spPr>
          <a:xfrm>
            <a:off x="179640" y="404640"/>
            <a:ext cx="4391640" cy="638640"/>
          </a:xfrm>
          <a:prstGeom prst="rect">
            <a:avLst/>
          </a:prstGeom>
          <a:noFill/>
          <a:ln w="0">
            <a:noFill/>
          </a:ln>
          <a:scene3d>
            <a:camera prst="orthographicFront"/>
            <a:lightRig dir="tl" rig="soft">
              <a:rot lat="0" lon="0" rev="0"/>
            </a:lightRig>
          </a:scene3d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ru-RU" sz="3600" spc="46" strike="noStrike">
                <a:solidFill>
                  <a:srgbClr val="e0322d"/>
                </a:solidFill>
                <a:latin typeface="Monotype Corsiva"/>
                <a:ea typeface="DejaVu Sans"/>
              </a:rPr>
              <a:t>У водоёмов</a:t>
            </a:r>
            <a:endParaRPr b="0" lang="ru-RU" sz="36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275" dur="indefinite" restart="never" nodeType="tmRoot">
          <p:childTnLst>
            <p:seq>
              <p:cTn id="276" dur="indefinite" nodeType="mainSeq">
                <p:childTnLst>
                  <p:par>
                    <p:cTn id="277" fill="hold">
                      <p:stCondLst>
                        <p:cond delay="0"/>
                      </p:stCondLst>
                      <p:childTnLst>
                        <p:par>
                          <p:cTn id="278" fill="hold">
                            <p:stCondLst>
                              <p:cond delay="0"/>
                            </p:stCondLst>
                            <p:childTnLst>
                              <p:par>
                                <p:cTn id="279" nodeType="withEffect" fill="hold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81" dur="100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82" dur="100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" name="Рисунок 33" descr="1613659035_41-p-fon-dlya-prezentatsii-zima-dlya-detskogo-s-64.jpg"/>
          <p:cNvPicPr/>
          <p:nvPr/>
        </p:nvPicPr>
        <p:blipFill>
          <a:blip r:embed="rId1"/>
          <a:stretch/>
        </p:blipFill>
        <p:spPr>
          <a:xfrm>
            <a:off x="0" y="0"/>
            <a:ext cx="9143280" cy="6857280"/>
          </a:xfrm>
          <a:prstGeom prst="rect">
            <a:avLst/>
          </a:prstGeom>
          <a:ln w="0">
            <a:noFill/>
          </a:ln>
        </p:spPr>
      </p:pic>
      <p:grpSp>
        <p:nvGrpSpPr>
          <p:cNvPr id="191" name="Group 1"/>
          <p:cNvGrpSpPr/>
          <p:nvPr/>
        </p:nvGrpSpPr>
        <p:grpSpPr>
          <a:xfrm>
            <a:off x="539640" y="404640"/>
            <a:ext cx="1988280" cy="1988280"/>
            <a:chOff x="539640" y="404640"/>
            <a:chExt cx="1988280" cy="1988280"/>
          </a:xfrm>
        </p:grpSpPr>
        <p:pic>
          <p:nvPicPr>
            <p:cNvPr id="192" name="Рисунок 1" descr="1612238017_63-p-fioletovie-snezhinki-na-prozrachnom-fone-94.jpg"/>
            <p:cNvPicPr/>
            <p:nvPr/>
          </p:nvPicPr>
          <p:blipFill>
            <a:blip r:embed="rId2"/>
            <a:stretch/>
          </p:blipFill>
          <p:spPr>
            <a:xfrm>
              <a:off x="539640" y="404640"/>
              <a:ext cx="1988280" cy="198828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193" name="CustomShape 2"/>
            <p:cNvSpPr/>
            <p:nvPr/>
          </p:nvSpPr>
          <p:spPr>
            <a:xfrm>
              <a:off x="827640" y="1052640"/>
              <a:ext cx="1367280" cy="791280"/>
            </a:xfrm>
            <a:prstGeom prst="roundRect">
              <a:avLst>
                <a:gd name="adj" fmla="val 16667"/>
              </a:avLst>
            </a:prstGeom>
            <a:solidFill>
              <a:srgbClr val="9999ff"/>
            </a:solidFill>
            <a:ln>
              <a:solidFill>
                <a:srgbClr val="ccccff"/>
              </a:solidFill>
              <a:round/>
            </a:ln>
            <a:effectLst>
              <a:softEdge rad="127080"/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>
                <a:lnSpc>
                  <a:spcPct val="100000"/>
                </a:lnSpc>
              </a:pPr>
              <a:r>
                <a:rPr b="1" lang="ru-RU" sz="2400" spc="-1" strike="noStrike">
                  <a:solidFill>
                    <a:srgbClr val="ffffff"/>
                  </a:solidFill>
                  <a:latin typeface="Times New Roman"/>
                  <a:ea typeface="DejaVu Sans"/>
                </a:rPr>
                <a:t>снежки</a:t>
              </a:r>
              <a:endParaRPr b="0" lang="ru-RU" sz="2400" spc="-1" strike="noStrike">
                <a:latin typeface="Arial"/>
              </a:endParaRPr>
            </a:p>
          </p:txBody>
        </p:sp>
      </p:grpSp>
      <p:grpSp>
        <p:nvGrpSpPr>
          <p:cNvPr id="194" name="Group 3"/>
          <p:cNvGrpSpPr/>
          <p:nvPr/>
        </p:nvGrpSpPr>
        <p:grpSpPr>
          <a:xfrm>
            <a:off x="2267640" y="4752360"/>
            <a:ext cx="1988280" cy="1988280"/>
            <a:chOff x="2267640" y="4752360"/>
            <a:chExt cx="1988280" cy="1988280"/>
          </a:xfrm>
        </p:grpSpPr>
        <p:pic>
          <p:nvPicPr>
            <p:cNvPr id="195" name="Рисунок 9" descr="1612238017_63-p-fioletovie-snezhinki-na-prozrachnom-fone-94.jpg"/>
            <p:cNvPicPr/>
            <p:nvPr/>
          </p:nvPicPr>
          <p:blipFill>
            <a:blip r:embed="rId3"/>
            <a:stretch/>
          </p:blipFill>
          <p:spPr>
            <a:xfrm>
              <a:off x="2267640" y="4752360"/>
              <a:ext cx="1988280" cy="198828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196" name="CustomShape 4"/>
            <p:cNvSpPr/>
            <p:nvPr/>
          </p:nvSpPr>
          <p:spPr>
            <a:xfrm>
              <a:off x="2555640" y="5400720"/>
              <a:ext cx="1367280" cy="791280"/>
            </a:xfrm>
            <a:prstGeom prst="roundRect">
              <a:avLst>
                <a:gd name="adj" fmla="val 16667"/>
              </a:avLst>
            </a:prstGeom>
            <a:solidFill>
              <a:srgbClr val="9999ff"/>
            </a:solidFill>
            <a:ln>
              <a:solidFill>
                <a:srgbClr val="ccccff"/>
              </a:solidFill>
              <a:round/>
            </a:ln>
            <a:effectLst>
              <a:softEdge rad="127080"/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>
                <a:lnSpc>
                  <a:spcPct val="100000"/>
                </a:lnSpc>
              </a:pPr>
              <a:r>
                <a:rPr b="1" lang="ru-RU" sz="2400" spc="-1" strike="noStrike">
                  <a:solidFill>
                    <a:srgbClr val="ffffff"/>
                  </a:solidFill>
                  <a:latin typeface="Times New Roman"/>
                  <a:ea typeface="DejaVu Sans"/>
                </a:rPr>
                <a:t>вода</a:t>
              </a:r>
              <a:endParaRPr b="0" lang="ru-RU" sz="2400" spc="-1" strike="noStrike">
                <a:latin typeface="Arial"/>
              </a:endParaRPr>
            </a:p>
          </p:txBody>
        </p:sp>
      </p:grpSp>
      <p:grpSp>
        <p:nvGrpSpPr>
          <p:cNvPr id="197" name="Group 5"/>
          <p:cNvGrpSpPr/>
          <p:nvPr/>
        </p:nvGrpSpPr>
        <p:grpSpPr>
          <a:xfrm>
            <a:off x="179640" y="3240360"/>
            <a:ext cx="1988280" cy="1988280"/>
            <a:chOff x="179640" y="3240360"/>
            <a:chExt cx="1988280" cy="1988280"/>
          </a:xfrm>
        </p:grpSpPr>
        <p:pic>
          <p:nvPicPr>
            <p:cNvPr id="198" name="Рисунок 15" descr="1612238017_63-p-fioletovie-snezhinki-na-prozrachnom-fone-94.jpg"/>
            <p:cNvPicPr/>
            <p:nvPr/>
          </p:nvPicPr>
          <p:blipFill>
            <a:blip r:embed="rId4"/>
            <a:stretch/>
          </p:blipFill>
          <p:spPr>
            <a:xfrm>
              <a:off x="179640" y="3240360"/>
              <a:ext cx="1988280" cy="198828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199" name="CustomShape 6"/>
            <p:cNvSpPr/>
            <p:nvPr/>
          </p:nvSpPr>
          <p:spPr>
            <a:xfrm>
              <a:off x="368280" y="3888360"/>
              <a:ext cx="1583280" cy="791280"/>
            </a:xfrm>
            <a:prstGeom prst="roundRect">
              <a:avLst>
                <a:gd name="adj" fmla="val 16667"/>
              </a:avLst>
            </a:prstGeom>
            <a:solidFill>
              <a:srgbClr val="9999ff"/>
            </a:solidFill>
            <a:ln>
              <a:solidFill>
                <a:srgbClr val="ccccff"/>
              </a:solidFill>
              <a:round/>
            </a:ln>
            <a:effectLst>
              <a:softEdge rad="127080"/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>
                <a:lnSpc>
                  <a:spcPct val="100000"/>
                </a:lnSpc>
              </a:pPr>
              <a:r>
                <a:rPr b="1" lang="ru-RU" sz="2400" spc="-1" strike="noStrike">
                  <a:solidFill>
                    <a:srgbClr val="ffffff"/>
                  </a:solidFill>
                  <a:latin typeface="Times New Roman"/>
                  <a:ea typeface="DejaVu Sans"/>
                </a:rPr>
                <a:t>сосулька</a:t>
              </a:r>
              <a:endParaRPr b="0" lang="ru-RU" sz="2400" spc="-1" strike="noStrike">
                <a:latin typeface="Arial"/>
              </a:endParaRPr>
            </a:p>
          </p:txBody>
        </p:sp>
      </p:grpSp>
      <p:grpSp>
        <p:nvGrpSpPr>
          <p:cNvPr id="200" name="Group 7"/>
          <p:cNvGrpSpPr/>
          <p:nvPr/>
        </p:nvGrpSpPr>
        <p:grpSpPr>
          <a:xfrm>
            <a:off x="6615720" y="404640"/>
            <a:ext cx="1988280" cy="1988280"/>
            <a:chOff x="6615720" y="404640"/>
            <a:chExt cx="1988280" cy="1988280"/>
          </a:xfrm>
        </p:grpSpPr>
        <p:pic>
          <p:nvPicPr>
            <p:cNvPr id="201" name="Рисунок 18" descr="1612238017_63-p-fioletovie-snezhinki-na-prozrachnom-fone-94.jpg"/>
            <p:cNvPicPr/>
            <p:nvPr/>
          </p:nvPicPr>
          <p:blipFill>
            <a:blip r:embed="rId5"/>
            <a:stretch/>
          </p:blipFill>
          <p:spPr>
            <a:xfrm>
              <a:off x="6615720" y="404640"/>
              <a:ext cx="1988280" cy="198828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202" name="CustomShape 8"/>
            <p:cNvSpPr/>
            <p:nvPr/>
          </p:nvSpPr>
          <p:spPr>
            <a:xfrm>
              <a:off x="6903720" y="1052640"/>
              <a:ext cx="1367280" cy="791280"/>
            </a:xfrm>
            <a:prstGeom prst="roundRect">
              <a:avLst>
                <a:gd name="adj" fmla="val 16667"/>
              </a:avLst>
            </a:prstGeom>
            <a:solidFill>
              <a:srgbClr val="9999ff"/>
            </a:solidFill>
            <a:ln>
              <a:solidFill>
                <a:srgbClr val="ccccff"/>
              </a:solidFill>
              <a:round/>
            </a:ln>
            <a:effectLst>
              <a:softEdge rad="127080"/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>
                <a:lnSpc>
                  <a:spcPct val="100000"/>
                </a:lnSpc>
              </a:pPr>
              <a:r>
                <a:rPr b="1" lang="ru-RU" sz="2400" spc="-1" strike="noStrike">
                  <a:solidFill>
                    <a:srgbClr val="ffffff"/>
                  </a:solidFill>
                  <a:latin typeface="Times New Roman"/>
                  <a:ea typeface="DejaVu Sans"/>
                </a:rPr>
                <a:t>горка</a:t>
              </a:r>
              <a:endParaRPr b="0" lang="ru-RU" sz="2400" spc="-1" strike="noStrike">
                <a:latin typeface="Arial"/>
              </a:endParaRPr>
            </a:p>
          </p:txBody>
        </p:sp>
      </p:grpSp>
      <p:grpSp>
        <p:nvGrpSpPr>
          <p:cNvPr id="203" name="Group 9"/>
          <p:cNvGrpSpPr/>
          <p:nvPr/>
        </p:nvGrpSpPr>
        <p:grpSpPr>
          <a:xfrm>
            <a:off x="4887360" y="4752360"/>
            <a:ext cx="1988280" cy="1988280"/>
            <a:chOff x="4887360" y="4752360"/>
            <a:chExt cx="1988280" cy="1988280"/>
          </a:xfrm>
        </p:grpSpPr>
        <p:pic>
          <p:nvPicPr>
            <p:cNvPr id="204" name="Рисунок 21" descr="1612238017_63-p-fioletovie-snezhinki-na-prozrachnom-fone-94.jpg"/>
            <p:cNvPicPr/>
            <p:nvPr/>
          </p:nvPicPr>
          <p:blipFill>
            <a:blip r:embed="rId6"/>
            <a:stretch/>
          </p:blipFill>
          <p:spPr>
            <a:xfrm>
              <a:off x="4887360" y="4752360"/>
              <a:ext cx="1988280" cy="198828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205" name="CustomShape 10"/>
            <p:cNvSpPr/>
            <p:nvPr/>
          </p:nvSpPr>
          <p:spPr>
            <a:xfrm>
              <a:off x="5031360" y="5400720"/>
              <a:ext cx="1727640" cy="791280"/>
            </a:xfrm>
            <a:prstGeom prst="roundRect">
              <a:avLst>
                <a:gd name="adj" fmla="val 16667"/>
              </a:avLst>
            </a:prstGeom>
            <a:solidFill>
              <a:srgbClr val="9999ff"/>
            </a:solidFill>
            <a:ln>
              <a:solidFill>
                <a:srgbClr val="ccccff"/>
              </a:solidFill>
              <a:round/>
            </a:ln>
            <a:effectLst>
              <a:softEdge rad="127080"/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>
                <a:lnSpc>
                  <a:spcPct val="100000"/>
                </a:lnSpc>
              </a:pPr>
              <a:r>
                <a:rPr b="1" lang="ru-RU" sz="2400" spc="-1" strike="noStrike">
                  <a:solidFill>
                    <a:srgbClr val="ffffff"/>
                  </a:solidFill>
                  <a:latin typeface="Times New Roman"/>
                  <a:ea typeface="DejaVu Sans"/>
                </a:rPr>
                <a:t>спасатель</a:t>
              </a:r>
              <a:endParaRPr b="0" lang="ru-RU" sz="2400" spc="-1" strike="noStrike">
                <a:latin typeface="Arial"/>
              </a:endParaRPr>
            </a:p>
          </p:txBody>
        </p:sp>
      </p:grpSp>
      <p:grpSp>
        <p:nvGrpSpPr>
          <p:cNvPr id="206" name="Group 11"/>
          <p:cNvGrpSpPr/>
          <p:nvPr/>
        </p:nvGrpSpPr>
        <p:grpSpPr>
          <a:xfrm>
            <a:off x="6975720" y="3240360"/>
            <a:ext cx="1988280" cy="1988280"/>
            <a:chOff x="6975720" y="3240360"/>
            <a:chExt cx="1988280" cy="1988280"/>
          </a:xfrm>
        </p:grpSpPr>
        <p:pic>
          <p:nvPicPr>
            <p:cNvPr id="207" name="Рисунок 24" descr="1612238017_63-p-fioletovie-snezhinki-na-prozrachnom-fone-94.jpg"/>
            <p:cNvPicPr/>
            <p:nvPr/>
          </p:nvPicPr>
          <p:blipFill>
            <a:blip r:embed="rId7"/>
            <a:stretch/>
          </p:blipFill>
          <p:spPr>
            <a:xfrm>
              <a:off x="6975720" y="3240360"/>
              <a:ext cx="1988280" cy="198828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208" name="CustomShape 12"/>
            <p:cNvSpPr/>
            <p:nvPr/>
          </p:nvSpPr>
          <p:spPr>
            <a:xfrm>
              <a:off x="7263720" y="3888360"/>
              <a:ext cx="1367280" cy="791280"/>
            </a:xfrm>
            <a:prstGeom prst="roundRect">
              <a:avLst>
                <a:gd name="adj" fmla="val 16667"/>
              </a:avLst>
            </a:prstGeom>
            <a:solidFill>
              <a:srgbClr val="9999ff"/>
            </a:solidFill>
            <a:ln>
              <a:solidFill>
                <a:srgbClr val="ccccff"/>
              </a:solidFill>
              <a:round/>
            </a:ln>
            <a:effectLst>
              <a:softEdge rad="127080"/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>
                <a:lnSpc>
                  <a:spcPct val="100000"/>
                </a:lnSpc>
              </a:pPr>
              <a:r>
                <a:rPr b="1" lang="ru-RU" sz="2400" spc="-1" strike="noStrike">
                  <a:solidFill>
                    <a:srgbClr val="ffffff"/>
                  </a:solidFill>
                  <a:latin typeface="Times New Roman"/>
                  <a:ea typeface="DejaVu Sans"/>
                </a:rPr>
                <a:t>каток</a:t>
              </a:r>
              <a:endParaRPr b="0" lang="ru-RU" sz="2400" spc="-1" strike="noStrike">
                <a:latin typeface="Arial"/>
              </a:endParaRPr>
            </a:p>
          </p:txBody>
        </p:sp>
      </p:grpSp>
      <p:grpSp>
        <p:nvGrpSpPr>
          <p:cNvPr id="209" name="Group 13"/>
          <p:cNvGrpSpPr/>
          <p:nvPr/>
        </p:nvGrpSpPr>
        <p:grpSpPr>
          <a:xfrm>
            <a:off x="2699640" y="1124640"/>
            <a:ext cx="4004280" cy="4004280"/>
            <a:chOff x="2699640" y="1124640"/>
            <a:chExt cx="4004280" cy="4004280"/>
          </a:xfrm>
        </p:grpSpPr>
        <p:pic>
          <p:nvPicPr>
            <p:cNvPr id="210" name="Рисунок 27" descr="2616823032.jpg"/>
            <p:cNvPicPr/>
            <p:nvPr/>
          </p:nvPicPr>
          <p:blipFill>
            <a:blip r:embed="rId8"/>
            <a:stretch/>
          </p:blipFill>
          <p:spPr>
            <a:xfrm>
              <a:off x="2699640" y="1124640"/>
              <a:ext cx="4004280" cy="400428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211" name="CustomShape 14"/>
            <p:cNvSpPr/>
            <p:nvPr/>
          </p:nvSpPr>
          <p:spPr>
            <a:xfrm>
              <a:off x="3204000" y="3330000"/>
              <a:ext cx="2087640" cy="1231920"/>
            </a:xfrm>
            <a:prstGeom prst="rect">
              <a:avLst/>
            </a:prstGeom>
            <a:noFill/>
            <a:ln w="9525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ctr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500" spc="-1" strike="noStrike">
                  <a:solidFill>
                    <a:srgbClr val="6600ff"/>
                  </a:solidFill>
                  <a:latin typeface="Times New Roman"/>
                  <a:ea typeface="DejaVu Sans"/>
                </a:rPr>
                <a:t>То морозы, то тепло, </a:t>
              </a:r>
              <a:endParaRPr b="0" lang="ru-RU" sz="1500" spc="-1" strike="noStrike">
                <a:latin typeface="Arial"/>
              </a:endParaRPr>
            </a:p>
            <a:p>
              <a:pPr>
                <a:lnSpc>
                  <a:spcPct val="100000"/>
                </a:lnSpc>
              </a:pPr>
              <a:r>
                <a:rPr b="0" lang="ru-RU" sz="1500" spc="-1" strike="noStrike">
                  <a:solidFill>
                    <a:srgbClr val="6600ff"/>
                  </a:solidFill>
                  <a:latin typeface="Times New Roman"/>
                  <a:ea typeface="DejaVu Sans"/>
                </a:rPr>
                <a:t>Вся дорога как стекло. </a:t>
              </a:r>
              <a:endParaRPr b="0" lang="ru-RU" sz="1500" spc="-1" strike="noStrike">
                <a:latin typeface="Arial"/>
              </a:endParaRPr>
            </a:p>
            <a:p>
              <a:pPr>
                <a:lnSpc>
                  <a:spcPct val="100000"/>
                </a:lnSpc>
              </a:pPr>
              <a:r>
                <a:rPr b="0" lang="ru-RU" sz="1500" spc="-1" strike="noStrike">
                  <a:solidFill>
                    <a:srgbClr val="6600ff"/>
                  </a:solidFill>
                  <a:latin typeface="Times New Roman"/>
                  <a:ea typeface="DejaVu Sans"/>
                </a:rPr>
                <a:t>Не полита, а блестит, </a:t>
              </a:r>
              <a:endParaRPr b="0" lang="ru-RU" sz="1500" spc="-1" strike="noStrike">
                <a:latin typeface="Arial"/>
              </a:endParaRPr>
            </a:p>
            <a:p>
              <a:pPr>
                <a:lnSpc>
                  <a:spcPct val="100000"/>
                </a:lnSpc>
              </a:pPr>
              <a:r>
                <a:rPr b="0" lang="ru-RU" sz="1500" spc="-1" strike="noStrike">
                  <a:solidFill>
                    <a:srgbClr val="6600ff"/>
                  </a:solidFill>
                  <a:latin typeface="Times New Roman"/>
                  <a:ea typeface="DejaVu Sans"/>
                </a:rPr>
                <a:t>Кто идёт по ней - скользит. </a:t>
              </a:r>
              <a:endParaRPr b="0" lang="ru-RU" sz="1500" spc="-1" strike="noStrike">
                <a:latin typeface="Arial"/>
              </a:endParaRPr>
            </a:p>
          </p:txBody>
        </p:sp>
      </p:grpSp>
      <p:grpSp>
        <p:nvGrpSpPr>
          <p:cNvPr id="212" name="Group 15"/>
          <p:cNvGrpSpPr/>
          <p:nvPr/>
        </p:nvGrpSpPr>
        <p:grpSpPr>
          <a:xfrm>
            <a:off x="3591360" y="144000"/>
            <a:ext cx="1988280" cy="1988280"/>
            <a:chOff x="3591360" y="144000"/>
            <a:chExt cx="1988280" cy="1988280"/>
          </a:xfrm>
        </p:grpSpPr>
        <p:pic>
          <p:nvPicPr>
            <p:cNvPr id="213" name="Рисунок 29" descr="1612238017_63-p-fioletovie-snezhinki-na-prozrachnom-fone-94.jpg"/>
            <p:cNvPicPr/>
            <p:nvPr/>
          </p:nvPicPr>
          <p:blipFill>
            <a:blip r:embed="rId9"/>
            <a:stretch/>
          </p:blipFill>
          <p:spPr>
            <a:xfrm>
              <a:off x="3591360" y="144000"/>
              <a:ext cx="1988280" cy="198828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214" name="CustomShape 16"/>
            <p:cNvSpPr/>
            <p:nvPr/>
          </p:nvSpPr>
          <p:spPr>
            <a:xfrm>
              <a:off x="3879360" y="792000"/>
              <a:ext cx="1367280" cy="791280"/>
            </a:xfrm>
            <a:prstGeom prst="roundRect">
              <a:avLst>
                <a:gd name="adj" fmla="val 16667"/>
              </a:avLst>
            </a:prstGeom>
            <a:solidFill>
              <a:srgbClr val="9999ff"/>
            </a:solidFill>
            <a:ln>
              <a:solidFill>
                <a:srgbClr val="ccccff"/>
              </a:solidFill>
              <a:round/>
            </a:ln>
            <a:effectLst>
              <a:softEdge rad="127080"/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>
                <a:lnSpc>
                  <a:spcPct val="100000"/>
                </a:lnSpc>
              </a:pPr>
              <a:r>
                <a:rPr b="1" lang="ru-RU" sz="2400" spc="-1" strike="noStrike">
                  <a:solidFill>
                    <a:srgbClr val="ffffff"/>
                  </a:solidFill>
                  <a:latin typeface="Times New Roman"/>
                  <a:ea typeface="DejaVu Sans"/>
                </a:rPr>
                <a:t>гололёд</a:t>
              </a:r>
              <a:endParaRPr b="0" lang="ru-RU" sz="2400" spc="-1" strike="noStrike">
                <a:latin typeface="Arial"/>
              </a:endParaRPr>
            </a:p>
          </p:txBody>
        </p:sp>
      </p:grp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283" dur="indefinite" restart="never" nodeType="tmRoot">
          <p:childTnLst>
            <p:seq>
              <p:cTn id="284" dur="indefinite" nodeType="mainSeq">
                <p:childTnLst>
                  <p:par>
                    <p:cTn id="285" fill="hold">
                      <p:stCondLst>
                        <p:cond delay="0"/>
                      </p:stCondLst>
                      <p:childTnLst>
                        <p:par>
                          <p:cTn id="286" fill="hold">
                            <p:stCondLst>
                              <p:cond delay="0"/>
                            </p:stCondLst>
                            <p:childTnLst>
                              <p:par>
                                <p:cTn id="287" nodeType="withEffect" fill="hold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89" dur="100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90" dur="100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udio>
                                      <p:cMediaNode>
                                        <p:cTn>
                                          <p:stCondLst>
                                            <p:cond delay="0" evt="begin">
                                              <p:tn val="287"/>
                                            </p:cond>
                                          </p:stCondLst>
                                          <p:endCondLst>
                                            <p:cond delay="0" evt="onStopAudio"/>
                                          </p:endCondLst>
                                        </p:cTn>
                                        <p:tgtEl>
                                          <p:sndTgt r:embed="rId10" name="audio1.wav"/>
                                        </p:tgtEl>
                                      </p:cMediaNode>
                                    </p:audio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seq>
              <p:cTn id="291" restart="whenNotActive" nodeType="interactiveSeq" fill="hold">
                <p:stCondLst>
                  <p:cond delay="0" evt="onClick">
                    <p:tgtEl>
                      <p:spTgt spid="191"/>
                    </p:tgtEl>
                  </p:cond>
                </p:stCondLst>
                <p:childTnLst>
                  <p:par>
                    <p:cTn id="292" fill="hold">
                      <p:stCondLst>
                        <p:cond delay="0" evt="onClick">
                          <p:tgtEl>
                            <p:spTgt spid="191"/>
                          </p:tgtEl>
                        </p:cond>
                      </p:stCondLst>
                      <p:childTnLst>
                        <p:par>
                          <p:cTn id="293" fill="hold">
                            <p:stCondLst>
                              <p:cond delay="0"/>
                            </p:stCondLst>
                            <p:childTnLst>
                              <p:par>
                                <p:cTn id="294" nodeType="clickEffect" fill="hold" presetClass="emph" presetID="32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>
                                        <p:cTn id="295" dur="10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504d"/>
                                      </p:to>
                                    </p:animClr>
                                    <p:animClr clrSpc="rgb">
                                      <p:cBhvr>
                                        <p:cTn id="296" dur="10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504d"/>
                                      </p:to>
                                    </p:animClr>
                                    <p:set>
                                      <p:cBhvr>
                                        <p:cTn id="297" dur="10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8" dur="10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9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seq>
              <p:cTn id="304" restart="whenNotActive" nodeType="interactiveSeq" fill="hold">
                <p:stCondLst>
                  <p:cond delay="0" evt="onClick">
                    <p:tgtEl>
                      <p:spTgt spid="206"/>
                    </p:tgtEl>
                  </p:cond>
                </p:stCondLst>
                <p:childTnLst>
                  <p:par>
                    <p:cTn id="305" fill="hold">
                      <p:stCondLst>
                        <p:cond delay="0" evt="onClick">
                          <p:tgtEl>
                            <p:spTgt spid="206"/>
                          </p:tgtEl>
                        </p:cond>
                      </p:stCondLst>
                      <p:childTnLst>
                        <p:par>
                          <p:cTn id="306" fill="hold">
                            <p:stCondLst>
                              <p:cond delay="0"/>
                            </p:stCondLst>
                            <p:childTnLst>
                              <p:par>
                                <p:cTn id="307" nodeType="clickEffect" fill="hold" presetClass="emph" presetID="32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>
                                        <p:cTn id="308" dur="10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504d"/>
                                      </p:to>
                                    </p:animClr>
                                    <p:animClr clrSpc="rgb">
                                      <p:cBhvr>
                                        <p:cTn id="309" dur="10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504d"/>
                                      </p:to>
                                    </p:animClr>
                                    <p:set>
                                      <p:cBhvr>
                                        <p:cTn id="310" dur="10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1" dur="10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3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seq>
              <p:cTn id="317" restart="whenNotActive" nodeType="interactiveSeq" fill="hold">
                <p:stCondLst>
                  <p:cond delay="0" evt="onClick">
                    <p:tgtEl>
                      <p:spTgt spid="203"/>
                    </p:tgtEl>
                  </p:cond>
                </p:stCondLst>
                <p:childTnLst>
                  <p:par>
                    <p:cTn id="318" fill="hold">
                      <p:stCondLst>
                        <p:cond delay="0" evt="onClick">
                          <p:tgtEl>
                            <p:spTgt spid="203"/>
                          </p:tgtEl>
                        </p:cond>
                      </p:stCondLst>
                      <p:childTnLst>
                        <p:par>
                          <p:cTn id="319" fill="hold">
                            <p:stCondLst>
                              <p:cond delay="0"/>
                            </p:stCondLst>
                            <p:childTnLst>
                              <p:par>
                                <p:cTn id="320" nodeType="clickEffect" fill="hold" presetClass="emph" presetID="32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>
                                        <p:cTn id="321" dur="1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504d"/>
                                      </p:to>
                                    </p:animClr>
                                    <p:animClr clrSpc="rgb">
                                      <p:cBhvr>
                                        <p:cTn id="322" dur="1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504d"/>
                                      </p:to>
                                    </p:animClr>
                                    <p:set>
                                      <p:cBhvr>
                                        <p:cTn id="323" dur="1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4" dur="1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3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seq>
              <p:cTn id="330" restart="whenNotActive" nodeType="interactiveSeq" fill="hold">
                <p:stCondLst>
                  <p:cond delay="0" evt="onClick">
                    <p:tgtEl>
                      <p:spTgt spid="197"/>
                    </p:tgtEl>
                  </p:cond>
                </p:stCondLst>
                <p:childTnLst>
                  <p:par>
                    <p:cTn id="331" fill="hold">
                      <p:stCondLst>
                        <p:cond delay="0" evt="onClick">
                          <p:tgtEl>
                            <p:spTgt spid="197"/>
                          </p:tgtEl>
                        </p:cond>
                      </p:stCondLst>
                      <p:childTnLst>
                        <p:par>
                          <p:cTn id="332" fill="hold">
                            <p:stCondLst>
                              <p:cond delay="0"/>
                            </p:stCondLst>
                            <p:childTnLst>
                              <p:par>
                                <p:cTn id="333" nodeType="clickEffect" fill="hold" presetClass="emph" presetID="32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>
                                        <p:cTn id="334" dur="1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504d"/>
                                      </p:to>
                                    </p:animClr>
                                    <p:animClr clrSpc="rgb">
                                      <p:cBhvr>
                                        <p:cTn id="335" dur="1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504d"/>
                                      </p:to>
                                    </p:animClr>
                                    <p:set>
                                      <p:cBhvr>
                                        <p:cTn id="336" dur="1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7" dur="1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3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seq>
              <p:cTn id="343" restart="whenNotActive" nodeType="interactiveSeq" fill="hold">
                <p:stCondLst>
                  <p:cond delay="0" evt="onClick">
                    <p:tgtEl>
                      <p:spTgt spid="200"/>
                    </p:tgtEl>
                  </p:cond>
                </p:stCondLst>
                <p:childTnLst>
                  <p:par>
                    <p:cTn id="344" fill="hold">
                      <p:stCondLst>
                        <p:cond delay="0" evt="onClick">
                          <p:tgtEl>
                            <p:spTgt spid="200"/>
                          </p:tgtEl>
                        </p:cond>
                      </p:stCondLst>
                      <p:childTnLst>
                        <p:par>
                          <p:cTn id="345" fill="hold">
                            <p:stCondLst>
                              <p:cond delay="0"/>
                            </p:stCondLst>
                            <p:childTnLst>
                              <p:par>
                                <p:cTn id="346" nodeType="clickEffect" fill="hold" presetClass="emph" presetID="32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>
                                        <p:cTn id="347" dur="1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504d"/>
                                      </p:to>
                                    </p:animClr>
                                    <p:animClr clrSpc="rgb">
                                      <p:cBhvr>
                                        <p:cTn id="348" dur="1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504d"/>
                                      </p:to>
                                    </p:animClr>
                                    <p:set>
                                      <p:cBhvr>
                                        <p:cTn id="349" dur="1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0" dur="1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35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seq>
              <p:cTn id="356" restart="whenNotActive" nodeType="interactiveSeq" fill="hold">
                <p:stCondLst>
                  <p:cond delay="0" evt="onClick">
                    <p:tgtEl>
                      <p:spTgt spid="194"/>
                    </p:tgtEl>
                  </p:cond>
                </p:stCondLst>
                <p:childTnLst>
                  <p:par>
                    <p:cTn id="357" fill="hold">
                      <p:stCondLst>
                        <p:cond delay="0" evt="onClick">
                          <p:tgtEl>
                            <p:spTgt spid="194"/>
                          </p:tgtEl>
                        </p:cond>
                      </p:stCondLst>
                      <p:childTnLst>
                        <p:par>
                          <p:cTn id="358" fill="hold">
                            <p:stCondLst>
                              <p:cond delay="0"/>
                            </p:stCondLst>
                            <p:childTnLst>
                              <p:par>
                                <p:cTn id="359" nodeType="clickEffect" fill="hold" presetClass="emph" presetID="32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>
                                        <p:cTn id="360" dur="10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504d"/>
                                      </p:to>
                                    </p:animClr>
                                    <p:animClr clrSpc="rgb">
                                      <p:cBhvr>
                                        <p:cTn id="361" dur="10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504d"/>
                                      </p:to>
                                    </p:animClr>
                                    <p:set>
                                      <p:cBhvr>
                                        <p:cTn id="362" dur="10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3" dur="10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36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4EE342BE921FE345AA2C4E626B6C8027" ma:contentTypeVersion="49" ma:contentTypeDescription="Создание документа." ma:contentTypeScope="" ma:versionID="4202149f9512fb954ac1725619acf4a2">
  <xsd:schema xmlns:xsd="http://www.w3.org/2001/XMLSchema" xmlns:xs="http://www.w3.org/2001/XMLSchema" xmlns:p="http://schemas.microsoft.com/office/2006/metadata/properties" xmlns:ns2="4a252ca3-5a62-4c1c-90a6-29f4710e47f8" targetNamespace="http://schemas.microsoft.com/office/2006/metadata/properties" ma:root="true" ma:fieldsID="1153093c964433108f50878cc9bfbd9b" ns2:_="">
    <xsd:import namespace="4a252ca3-5a62-4c1c-90a6-29f4710e47f8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a252ca3-5a62-4c1c-90a6-29f4710e47f8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Значение идентификатора документа" ma:description="Значение идентификатора документа, присвоенного данному элементу." ma:internalName="_dlc_DocId" ma:readOnly="true">
      <xsd:simpleType>
        <xsd:restriction base="dms:Text"/>
      </xsd:simpleType>
    </xsd:element>
    <xsd:element name="_dlc_DocIdUrl" ma:index="9" nillable="true" ma:displayName="Идентификатор документа" ma:description="Постоянная ссылка на этот документ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Сохранить идентификатор" ma:description="Сохранять идентификатор при добавлении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spe:Receivers xmlns:spe="http://schemas.microsoft.com/sharepoint/events"/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86D41AA-B822-4525-A2F4-338F71872FA2}"/>
</file>

<file path=customXml/itemProps2.xml><?xml version="1.0" encoding="utf-8"?>
<ds:datastoreItem xmlns:ds="http://schemas.openxmlformats.org/officeDocument/2006/customXml" ds:itemID="{B344A6A9-8971-47EE-B930-B47C2D366D14}"/>
</file>

<file path=customXml/itemProps3.xml><?xml version="1.0" encoding="utf-8"?>
<ds:datastoreItem xmlns:ds="http://schemas.openxmlformats.org/officeDocument/2006/customXml" ds:itemID="{38301CE4-0F31-4862-9D57-F6B0EE9C71BE}"/>
</file>

<file path=customXml/itemProps4.xml><?xml version="1.0" encoding="utf-8"?>
<ds:datastoreItem xmlns:ds="http://schemas.openxmlformats.org/officeDocument/2006/customXml" ds:itemID="{A6E6E745-D67A-42A7-A692-E6A0AB0AB406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398</TotalTime>
  <Application>LibreOffice/7.0.2.2$Windows_X86_64 LibreOffice_project/8349ace3c3162073abd90d81fd06dcfb6b36b994</Application>
  <Words>538</Words>
  <Paragraphs>126</Paragraphs>
  <Company>Microsoft</Company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subject/>
  <dc:creator>Admin</dc:creator>
  <dc:description/>
  <cp:lastModifiedBy/>
  <cp:revision>55</cp:revision>
  <dcterms:created xsi:type="dcterms:W3CDTF">2022-01-09T15:24:12Z</dcterms:created>
  <dcterms:modified xsi:type="dcterms:W3CDTF">2022-12-08T09:40:48Z</dcterms:modified>
  <dc:language>ru-RU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14.0000</vt:lpwstr>
  </property>
  <property fmtid="{D5CDD505-2E9C-101B-9397-08002B2CF9AE}" pid="3" name="Company">
    <vt:lpwstr>Microsoft</vt:lpwstr>
  </property>
  <property fmtid="{D5CDD505-2E9C-101B-9397-08002B2CF9AE}" pid="4" name="HiddenSlides">
    <vt:i4>0</vt:i4>
  </property>
  <property fmtid="{D5CDD505-2E9C-101B-9397-08002B2CF9AE}" pid="5" name="HyperlinksChanged">
    <vt:bool>false</vt:bool>
  </property>
  <property fmtid="{D5CDD505-2E9C-101B-9397-08002B2CF9AE}" pid="6" name="LinksUpToDate">
    <vt:bool>false</vt:bool>
  </property>
  <property fmtid="{D5CDD505-2E9C-101B-9397-08002B2CF9AE}" pid="7" name="MMClips">
    <vt:i4>0</vt:i4>
  </property>
  <property fmtid="{D5CDD505-2E9C-101B-9397-08002B2CF9AE}" pid="8" name="Notes">
    <vt:i4>1</vt:i4>
  </property>
  <property fmtid="{D5CDD505-2E9C-101B-9397-08002B2CF9AE}" pid="9" name="PresentationFormat">
    <vt:lpwstr>Экран (4:3)</vt:lpwstr>
  </property>
  <property fmtid="{D5CDD505-2E9C-101B-9397-08002B2CF9AE}" pid="10" name="ScaleCrop">
    <vt:bool>false</vt:bool>
  </property>
  <property fmtid="{D5CDD505-2E9C-101B-9397-08002B2CF9AE}" pid="11" name="ShareDoc">
    <vt:bool>false</vt:bool>
  </property>
  <property fmtid="{D5CDD505-2E9C-101B-9397-08002B2CF9AE}" pid="12" name="Slides">
    <vt:i4>17</vt:i4>
  </property>
  <property fmtid="{D5CDD505-2E9C-101B-9397-08002B2CF9AE}" pid="13" name="ContentTypeId">
    <vt:lpwstr>0x0101004EE342BE921FE345AA2C4E626B6C8027</vt:lpwstr>
  </property>
</Properties>
</file>