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6"/>
  </p:notesMasterIdLst>
  <p:sldIdLst>
    <p:sldId id="257" r:id="rId2"/>
    <p:sldId id="258" r:id="rId3"/>
    <p:sldId id="284" r:id="rId4"/>
    <p:sldId id="259" r:id="rId5"/>
    <p:sldId id="260" r:id="rId6"/>
    <p:sldId id="262" r:id="rId7"/>
    <p:sldId id="266" r:id="rId8"/>
    <p:sldId id="267" r:id="rId9"/>
    <p:sldId id="264" r:id="rId10"/>
    <p:sldId id="283" r:id="rId11"/>
    <p:sldId id="281" r:id="rId12"/>
    <p:sldId id="271" r:id="rId13"/>
    <p:sldId id="272" r:id="rId14"/>
    <p:sldId id="278" r:id="rId15"/>
    <p:sldId id="269" r:id="rId16"/>
    <p:sldId id="273" r:id="rId17"/>
    <p:sldId id="275" r:id="rId18"/>
    <p:sldId id="279" r:id="rId19"/>
    <p:sldId id="274" r:id="rId20"/>
    <p:sldId id="276" r:id="rId21"/>
    <p:sldId id="270" r:id="rId22"/>
    <p:sldId id="282" r:id="rId23"/>
    <p:sldId id="288" r:id="rId24"/>
    <p:sldId id="280" r:id="rId25"/>
  </p:sldIdLst>
  <p:sldSz cx="9144000" cy="6858000" type="screen4x3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Arial Narrow" pitchFamily="34" charset="0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A7F"/>
    <a:srgbClr val="CC3300"/>
    <a:srgbClr val="96969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600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F2E05-DBCB-4E06-AEE5-B7A3E31E939E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48024-0D3D-42A2-BF11-B2F12BD1F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6295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48024-0D3D-42A2-BF11-B2F12BD1F32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291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48024-0D3D-42A2-BF11-B2F12BD1F32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4784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48024-0D3D-42A2-BF11-B2F12BD1F32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998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E32DB-AE48-4B0A-B84D-596261387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DDC66-5A15-48D4-8490-6C0FBCE1A8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3985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250A5-13A0-447F-ABE9-07A46674CE7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80771-1E60-40E8-AB27-B40B6CE3FE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735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A137F-10F6-4A74-A5C3-3F16F41935F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C5E6C-2D6E-4023-A443-C2D908987A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803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CE028-B7E6-4B24-AA46-2CD334FFA3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9F1E-9BEC-483B-BE20-5483B78FE3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8923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45C94-EA9D-4907-8D3D-650B1B898F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53CE-F0F3-44DD-8ADD-63678B162A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421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BE8ED-5EE8-4450-9566-9778AC55FC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01744-F54D-466F-9C77-3BEC714F11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530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472D8-038F-404E-BA25-324E792944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4A2E6-2C05-4A4E-A344-0B84DB8CE6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560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0E018-1418-4E38-9801-9E8DFDFA35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DC1A6-72F4-4387-B449-A2AED888BB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9831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9E751-8353-491C-B684-D59F97C01E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14FA-F2DD-4A86-BB21-EB389985F6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82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232DF-9AD2-41CB-AD5A-09B6ABB0274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FAF5A-78E5-48A2-8A5C-00B922B389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769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41573-E6B5-4EEE-BB53-49C7CF7F37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94E4B-0220-47C6-91E6-7D850C2239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61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720B7C-BB93-4668-A7FA-518D657242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ABF8A5-B3A3-4E20-B0BA-448B41405CC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43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63" y="47760"/>
            <a:ext cx="9193063" cy="686242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0" y="1412776"/>
            <a:ext cx="778510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80362"/>
            <a:ext cx="22860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792" y="1772816"/>
            <a:ext cx="1646237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20867912">
            <a:off x="594340" y="660034"/>
            <a:ext cx="2612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Мир вокруг нас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5394" y="5545620"/>
            <a:ext cx="4874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Презентация к </a:t>
            </a:r>
            <a:r>
              <a:rPr lang="ru-RU" sz="2800" b="1" i="1" dirty="0" smtClean="0"/>
              <a:t>уроку </a:t>
            </a:r>
            <a:r>
              <a:rPr lang="ru-RU" sz="2800" b="1" i="1" dirty="0"/>
              <a:t>курса: </a:t>
            </a:r>
          </a:p>
          <a:p>
            <a:r>
              <a:rPr lang="ru-RU" sz="2800" b="1" i="1" dirty="0"/>
              <a:t>«Мир вокруг нас» -1класс, автор Плешаков А.А.</a:t>
            </a:r>
          </a:p>
        </p:txBody>
      </p:sp>
    </p:spTree>
    <p:extLst>
      <p:ext uri="{BB962C8B-B14F-4D97-AF65-F5344CB8AC3E}">
        <p14:creationId xmlns="" xmlns:p14="http://schemas.microsoft.com/office/powerpoint/2010/main" val="219572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65113"/>
            <a:ext cx="9602788" cy="738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5889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124744"/>
            <a:ext cx="7056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Голубой платок,</a:t>
            </a:r>
          </a:p>
          <a:p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Алый колобок</a:t>
            </a:r>
          </a:p>
          <a:p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По платку катается,</a:t>
            </a:r>
          </a:p>
          <a:p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Людям улыбается.</a:t>
            </a:r>
            <a:endParaRPr lang="ru-RU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Narrow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401194"/>
            <a:ext cx="2791916" cy="2791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4797152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Небо и Солнце</a:t>
            </a:r>
            <a:endParaRPr lang="ru-RU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08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2699792" cy="209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http://www.arielmsk.ru/admin/pictures/6333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065" y="661507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98" y="4077072"/>
            <a:ext cx="2088232" cy="217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888" y="4235777"/>
            <a:ext cx="1223219" cy="185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ыноска-облако 5"/>
          <p:cNvSpPr/>
          <p:nvPr/>
        </p:nvSpPr>
        <p:spPr>
          <a:xfrm rot="272665">
            <a:off x="4592337" y="3154809"/>
            <a:ext cx="3006229" cy="1685673"/>
          </a:xfrm>
          <a:prstGeom prst="cloudCallout">
            <a:avLst>
              <a:gd name="adj1" fmla="val -12382"/>
              <a:gd name="adj2" fmla="val 8573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Подумайте, какую форму имеет Солнце.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910319" y="2132856"/>
            <a:ext cx="1774674" cy="16865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38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29084"/>
            <a:ext cx="3002657" cy="237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4032448" cy="29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377" t="48647" r="-434" b="1"/>
          <a:stretch/>
        </p:blipFill>
        <p:spPr bwMode="auto">
          <a:xfrm>
            <a:off x="683568" y="4154451"/>
            <a:ext cx="2470733" cy="242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059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1694" y="692696"/>
            <a:ext cx="78067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Arial Narrow" pitchFamily="34" charset="0"/>
              </a:rPr>
              <a:t>Давайте вылепим из пластилина модель Солнца. Пластилин какого цвета нам понадобится?</a:t>
            </a:r>
            <a:endParaRPr lang="ru-RU" sz="2800" dirty="0">
              <a:solidFill>
                <a:schemeClr val="accent1"/>
              </a:solidFill>
              <a:latin typeface="Arial Narrow" pitchFamily="34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1115616" y="1772816"/>
            <a:ext cx="4824536" cy="237626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Модель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</a:rPr>
              <a:t>– п</a:t>
            </a:r>
            <a:r>
              <a:rPr lang="ru-RU" sz="2400" b="1" dirty="0" smtClean="0">
                <a:solidFill>
                  <a:schemeClr val="tx1"/>
                </a:solidFill>
              </a:rPr>
              <a:t>редмет, который показывает свойства оригинального предмета.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3" y="4367211"/>
            <a:ext cx="1820799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http://static.vdoh.ru/navopros/images/answers/plastil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29000"/>
            <a:ext cx="2143125" cy="1143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33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65105"/>
            <a:ext cx="1709936" cy="173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611560" y="404664"/>
            <a:ext cx="5472608" cy="345638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Солнце – самая главная звезда в жизни каждого человека. </a:t>
            </a:r>
          </a:p>
          <a:p>
            <a:pPr algn="ctr"/>
            <a:r>
              <a:rPr lang="ru-RU" sz="2400" b="1" dirty="0" smtClean="0"/>
              <a:t>Это источник света и тепла, без него жизнь на Земле невозможна.</a:t>
            </a:r>
          </a:p>
          <a:p>
            <a:pPr algn="ctr"/>
            <a:endParaRPr lang="ru-RU" sz="2400" b="1" dirty="0"/>
          </a:p>
        </p:txBody>
      </p:sp>
      <p:pic>
        <p:nvPicPr>
          <p:cNvPr id="5" name="Picture 6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1008"/>
            <a:ext cx="29718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88" y="3284984"/>
            <a:ext cx="2982049" cy="296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5291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4078813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Солнце </a:t>
            </a:r>
            <a:r>
              <a:rPr lang="ru-RU" sz="3200" dirty="0" smtClean="0"/>
              <a:t>– </a:t>
            </a:r>
            <a:r>
              <a:rPr lang="ru-RU" sz="3200" dirty="0" smtClean="0">
                <a:latin typeface="Arial Narrow" pitchFamily="34" charset="0"/>
              </a:rPr>
              <a:t>огромный раскалённый шар. Оно во много раз больше Земли. </a:t>
            </a:r>
            <a:endParaRPr lang="ru-RU" sz="3200" dirty="0">
              <a:latin typeface="Arial Narrow" pitchFamily="34" charset="0"/>
            </a:endParaRPr>
          </a:p>
        </p:txBody>
      </p:sp>
      <p:pic>
        <p:nvPicPr>
          <p:cNvPr id="13318" name="Picture 6" descr="http://i.obozrevatel.com/8/703816/gallery/207353_image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1944"/>
            <a:ext cx="3600400" cy="2637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70771"/>
            <a:ext cx="2060463" cy="154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092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2891"/>
            <a:ext cx="5504185" cy="333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4265919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Narrow" pitchFamily="34" charset="0"/>
              </a:rPr>
              <a:t>А можем ли мы долететь до Солнца</a:t>
            </a:r>
            <a:r>
              <a:rPr lang="ru-RU" sz="3200" dirty="0" smtClean="0"/>
              <a:t>?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4941168"/>
            <a:ext cx="7272808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Narrow" pitchFamily="34" charset="0"/>
              </a:rPr>
              <a:t>Солнце находится очень – очень далеко.</a:t>
            </a:r>
          </a:p>
          <a:p>
            <a:r>
              <a:rPr lang="ru-RU" sz="3200" dirty="0" smtClean="0">
                <a:latin typeface="Arial Narrow" pitchFamily="34" charset="0"/>
              </a:rPr>
              <a:t>До Солнца долететь невозможно</a:t>
            </a:r>
            <a:endParaRPr lang="ru-RU" sz="3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554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к львёнок и черепаха пели песню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1560" y="332656"/>
            <a:ext cx="7906072" cy="59295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181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 rot="20243280">
            <a:off x="398997" y="503438"/>
            <a:ext cx="3920762" cy="2052965"/>
          </a:xfrm>
          <a:prstGeom prst="cloudCallout">
            <a:avLst>
              <a:gd name="adj1" fmla="val -12382"/>
              <a:gd name="adj2" fmla="val 85739"/>
            </a:avLst>
          </a:prstGeom>
          <a:gradFill rotWithShape="1">
            <a:gsLst>
              <a:gs pos="0">
                <a:srgbClr val="FEB80A">
                  <a:tint val="70000"/>
                  <a:satMod val="130000"/>
                </a:srgbClr>
              </a:gs>
              <a:gs pos="43000">
                <a:srgbClr val="FEB80A">
                  <a:tint val="44000"/>
                  <a:satMod val="165000"/>
                </a:srgbClr>
              </a:gs>
              <a:gs pos="93000">
                <a:srgbClr val="FEB80A">
                  <a:tint val="15000"/>
                  <a:satMod val="165000"/>
                </a:srgbClr>
              </a:gs>
              <a:gs pos="100000">
                <a:srgbClr val="FEB80A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FEB80A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FEB80A">
                <a:shade val="9000"/>
                <a:satMod val="105000"/>
                <a:alpha val="4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3" descr="C:\Documents and Settings\Admin\Мои документы\ФОТОГРАФИИ\img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257681"/>
            <a:ext cx="1939068" cy="294685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20285239">
            <a:off x="1171300" y="861687"/>
            <a:ext cx="2711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Из какого ковша не пьют, </a:t>
            </a:r>
          </a:p>
          <a:p>
            <a:r>
              <a:rPr lang="ru-RU" b="1" dirty="0" smtClean="0"/>
              <a:t>Не едят,</a:t>
            </a:r>
          </a:p>
          <a:p>
            <a:r>
              <a:rPr lang="ru-RU" b="1" dirty="0" smtClean="0"/>
              <a:t>А только на него глядят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744175"/>
            <a:ext cx="2835068" cy="2206251"/>
          </a:xfrm>
          <a:prstGeom prst="rect">
            <a:avLst/>
          </a:prstGeom>
        </p:spPr>
      </p:pic>
      <p:pic>
        <p:nvPicPr>
          <p:cNvPr id="19460" name="Picture 4" descr="http://www.frankherbert.pl/data/gfx/icons/large/6/2/36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46" y="3060159"/>
            <a:ext cx="1619250" cy="1619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248040" y="5097838"/>
            <a:ext cx="42844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Ковш                </a:t>
            </a:r>
          </a:p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Большой Медведицы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415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29889"/>
            <a:ext cx="1584176" cy="24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6316663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41899" y="3105835"/>
            <a:ext cx="32503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Кому…</a:t>
            </a:r>
          </a:p>
          <a:p>
            <a:r>
              <a:rPr lang="ru-RU" b="1" dirty="0" smtClean="0"/>
              <a:t>ребятам 1 класса</a:t>
            </a:r>
            <a:endParaRPr lang="ru-RU" b="1" dirty="0" smtClean="0"/>
          </a:p>
          <a:p>
            <a:r>
              <a:rPr lang="ru-RU" sz="3200" b="1" dirty="0" smtClean="0"/>
              <a:t>От кого…</a:t>
            </a:r>
          </a:p>
          <a:p>
            <a:r>
              <a:rPr lang="ru-RU" b="1" dirty="0" err="1" smtClean="0"/>
              <a:t>Муравьишки</a:t>
            </a:r>
            <a:r>
              <a:rPr lang="ru-RU" b="1" dirty="0" smtClean="0"/>
              <a:t> Вопросика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51010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6" y="1825762"/>
            <a:ext cx="3601286" cy="3096344"/>
          </a:xfrm>
          <a:prstGeom prst="rect">
            <a:avLst/>
          </a:prstGeom>
          <a:scene3d>
            <a:camera prst="orthographicFront">
              <a:rot lat="0" lon="900000" rev="0"/>
            </a:camera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1331640" y="5229200"/>
            <a:ext cx="5259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Arial Narrow" pitchFamily="34" charset="0"/>
              </a:rPr>
              <a:t>Созвездие Большая Медведица</a:t>
            </a:r>
            <a:endParaRPr lang="ru-RU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72" y="711758"/>
            <a:ext cx="4075270" cy="421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9198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Documents and Settings\Alexandra\Рабочий стол\фото и песни для презентаций\Ночное небо\1278250518_1270295131_vladstudio_xmasnight2_1920x120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9095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548680"/>
            <a:ext cx="7767017" cy="597855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933" y="-220663"/>
            <a:ext cx="9467850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545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620688"/>
            <a:ext cx="676875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Звёздное небо яркое и красивое, таинственное и сказочное.</a:t>
            </a:r>
          </a:p>
          <a:p>
            <a:r>
              <a:rPr lang="ru-RU" sz="3200" dirty="0">
                <a:solidFill>
                  <a:schemeClr val="tx2"/>
                </a:solidFill>
              </a:rPr>
              <a:t>В ясный безоблачный вечер оно  над вашей головой усыпано множеством звёзд.</a:t>
            </a:r>
          </a:p>
          <a:p>
            <a:r>
              <a:rPr lang="ru-RU" sz="3200" dirty="0">
                <a:solidFill>
                  <a:schemeClr val="tx2"/>
                </a:solidFill>
              </a:rPr>
              <a:t>Они кажутся маленькими сверкающими точками, потому что находятся очень далеко от Земли</a:t>
            </a:r>
            <a:r>
              <a:rPr lang="ru-RU" sz="3200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На самом деле звёзды – это огромные раскалённые газовые шары, похожие на Солнце.</a:t>
            </a:r>
            <a:endParaRPr lang="ru-RU" sz="3200" dirty="0">
              <a:solidFill>
                <a:schemeClr val="tx2"/>
              </a:solidFill>
            </a:endParaRPr>
          </a:p>
          <a:p>
            <a:endParaRPr lang="ru-RU" sz="3200" dirty="0">
              <a:solidFill>
                <a:schemeClr val="tx2"/>
              </a:solidFill>
            </a:endParaRPr>
          </a:p>
          <a:p>
            <a:endParaRPr lang="ru-RU" sz="3200" dirty="0" smtClean="0">
              <a:solidFill>
                <a:schemeClr val="tx2"/>
              </a:solidFill>
            </a:endParaRPr>
          </a:p>
          <a:p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34" y="7373"/>
            <a:ext cx="913955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950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1" y="1657669"/>
            <a:ext cx="22810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http://troyan95.org.ua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88941" y="1965446"/>
            <a:ext cx="6192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http://astronomy.sexnarod.ru/topic190407.html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2996952"/>
            <a:ext cx="64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Т.Н. Поурочные разработки по курсу Окружающий мир К УМК </a:t>
            </a:r>
            <a:r>
              <a:rPr lang="ru-RU" sz="1400" dirty="0" err="1" smtClean="0"/>
              <a:t>А.А.Плешакова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288940" y="3502080"/>
            <a:ext cx="6811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Использованы фрагменты из </a:t>
            </a:r>
            <a:r>
              <a:rPr lang="ru-RU" sz="1400" dirty="0" smtClean="0"/>
              <a:t>мультфильма  </a:t>
            </a:r>
            <a:r>
              <a:rPr lang="ru-RU" sz="1400" dirty="0"/>
              <a:t>«Как львёнок и черепаха пели песню</a:t>
            </a:r>
            <a:r>
              <a:rPr lang="ru-RU" sz="1400" dirty="0" smtClean="0"/>
              <a:t>» 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/>
              <a:t>                                                                                     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259631" y="2274557"/>
            <a:ext cx="6031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http://alena2097.narod.ru/p3-2.html</a:t>
            </a:r>
            <a:endParaRPr lang="ru-RU" sz="1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97" y="832203"/>
            <a:ext cx="55911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9013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476672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/>
              <a:t>Как называется наша страна?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269672"/>
            <a:ext cx="8431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/>
              <a:t>Какие народы живут в нашей стране?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83567" y="1854447"/>
            <a:ext cx="7891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/>
              <a:t>Чем различаются представители разных народов?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/>
              <a:t>Что у них общего?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899591" y="3425422"/>
            <a:ext cx="6771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/>
              <a:t>Какие символы нашего государства вы знаете?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91840" y="4593353"/>
            <a:ext cx="73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/>
              <a:t>Как выглядит наш флаг?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99591" y="5301208"/>
            <a:ext cx="7848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/>
              <a:t>Какие достопримечательности Москвы вы знаете?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504872"/>
            <a:ext cx="1301646" cy="197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7233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70937"/>
            <a:ext cx="5184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Кто – то утром не спеша</a:t>
            </a:r>
          </a:p>
          <a:p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Надувает </a:t>
            </a:r>
            <a:r>
              <a:rPr lang="ru-RU" sz="32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красный шар,</a:t>
            </a:r>
            <a:endParaRPr lang="ru-RU" sz="32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Narrow" pitchFamily="34" charset="0"/>
            </a:endParaRPr>
          </a:p>
          <a:p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А как выпустит из рук</a:t>
            </a:r>
          </a:p>
          <a:p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Станет вдруг светлей вокруг</a:t>
            </a:r>
          </a:p>
          <a:p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</a:endParaRPr>
          </a:p>
          <a:p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3428206"/>
            <a:ext cx="576064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  <a:cs typeface="Arial" pitchFamily="34" charset="0"/>
              </a:rPr>
              <a:t>Украшал ночную синь</a:t>
            </a:r>
          </a:p>
          <a:p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  <a:cs typeface="Arial" pitchFamily="34" charset="0"/>
              </a:rPr>
              <a:t>Серебристый апельсин,</a:t>
            </a:r>
          </a:p>
          <a:p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  <a:cs typeface="Arial" pitchFamily="34" charset="0"/>
              </a:rPr>
              <a:t>А прошла неделька только –</a:t>
            </a:r>
          </a:p>
          <a:p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  <a:cs typeface="Arial" pitchFamily="34" charset="0"/>
              </a:rPr>
              <a:t>От него осталась долька.</a:t>
            </a:r>
          </a:p>
          <a:p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3138488"/>
            <a:ext cx="5834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3290888"/>
            <a:ext cx="5834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3568" y="1772815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2751"/>
            <a:ext cx="2882900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75" y="2996952"/>
            <a:ext cx="2652370" cy="234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5157192"/>
            <a:ext cx="753118" cy="114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2843808" y="2780928"/>
            <a:ext cx="432048" cy="357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5652120" y="5344199"/>
            <a:ext cx="648072" cy="6385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065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620688"/>
            <a:ext cx="6480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Просыпано просо,</a:t>
            </a:r>
          </a:p>
          <a:p>
            <a:r>
              <a:rPr lang="ru-RU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Пришёл петушок,</a:t>
            </a:r>
          </a:p>
          <a:p>
            <a:r>
              <a:rPr lang="ru-RU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А склевать не просто.</a:t>
            </a:r>
            <a:endParaRPr lang="ru-RU" sz="4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Narrow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59885"/>
            <a:ext cx="4511940" cy="3007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486916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ЗВЁЗДЫ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4611840"/>
            <a:ext cx="1008112" cy="153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5448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376772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Пушистая вата плывёт куда-то.                       Чем вата ниже, тем дождик ближе</a:t>
            </a:r>
            <a:r>
              <a:rPr lang="ru-RU" sz="3200" dirty="0" smtClean="0">
                <a:latin typeface="Arial Narrow" pitchFamily="34" charset="0"/>
              </a:rPr>
              <a:t>.</a:t>
            </a:r>
            <a:endParaRPr lang="ru-RU" sz="3200" dirty="0">
              <a:latin typeface="Arial Narrow" pitchFamily="34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5301179" y="116632"/>
            <a:ext cx="3557460" cy="1260140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35" y="2631292"/>
            <a:ext cx="8454004" cy="395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4835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836712"/>
            <a:ext cx="6192688" cy="110799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Солнце</a:t>
            </a:r>
            <a:endParaRPr lang="ru-RU" sz="6600" b="1" cap="all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6262" y="2204864"/>
            <a:ext cx="6192688" cy="101566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Луна</a:t>
            </a:r>
            <a:endParaRPr lang="ru-RU" sz="60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5623" y="3429000"/>
            <a:ext cx="6192688" cy="101566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Звёзды</a:t>
            </a:r>
            <a:endParaRPr lang="ru-RU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4869160"/>
            <a:ext cx="6218679" cy="101566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Облака</a:t>
            </a:r>
            <a:endParaRPr lang="ru-RU" sz="6000" b="1" cap="all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76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0" y="-190035"/>
            <a:ext cx="915263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987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3864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Что у нас над головой моя презентация 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EE342BE921FE345AA2C4E626B6C8027" ma:contentTypeVersion="49" ma:contentTypeDescription="Создание документа." ma:contentTypeScope="" ma:versionID="4202149f9512fb954ac1725619acf4a2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AWJJH2MPE6E2-779065247-1557</_dlc_DocId>
    <_dlc_DocIdUrl xmlns="4a252ca3-5a62-4c1c-90a6-29f4710e47f8">
      <Url>http://edu-sps.koiro.local/Sharya/shool4/441/_layouts/15/DocIdRedir.aspx?ID=AWJJH2MPE6E2-779065247-1557</Url>
      <Description>AWJJH2MPE6E2-779065247-1557</Description>
    </_dlc_DocIdUrl>
  </documentManagement>
</p:properties>
</file>

<file path=customXml/itemProps1.xml><?xml version="1.0" encoding="utf-8"?>
<ds:datastoreItem xmlns:ds="http://schemas.openxmlformats.org/officeDocument/2006/customXml" ds:itemID="{33CC9D33-B8C6-496E-814B-010422F06662}"/>
</file>

<file path=customXml/itemProps2.xml><?xml version="1.0" encoding="utf-8"?>
<ds:datastoreItem xmlns:ds="http://schemas.openxmlformats.org/officeDocument/2006/customXml" ds:itemID="{3B866CC0-BA5E-4AFF-921B-C0870A77E614}"/>
</file>

<file path=customXml/itemProps3.xml><?xml version="1.0" encoding="utf-8"?>
<ds:datastoreItem xmlns:ds="http://schemas.openxmlformats.org/officeDocument/2006/customXml" ds:itemID="{8D7157DE-F043-4CBF-82E8-A2C803BB24B7}"/>
</file>

<file path=customXml/itemProps4.xml><?xml version="1.0" encoding="utf-8"?>
<ds:datastoreItem xmlns:ds="http://schemas.openxmlformats.org/officeDocument/2006/customXml" ds:itemID="{B2982200-F657-41A9-90D8-84C64663C62C}"/>
</file>

<file path=docProps/app.xml><?xml version="1.0" encoding="utf-8"?>
<Properties xmlns="http://schemas.openxmlformats.org/officeDocument/2006/extended-properties" xmlns:vt="http://schemas.openxmlformats.org/officeDocument/2006/docPropsVTypes">
  <Template>Что у нас над головой моя презентация 3</Template>
  <TotalTime>18</TotalTime>
  <Words>342</Words>
  <Application>Microsoft Office PowerPoint</Application>
  <PresentationFormat>Экран (4:3)</PresentationFormat>
  <Paragraphs>64</Paragraphs>
  <Slides>24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Arial Narrow</vt:lpstr>
      <vt:lpstr>Что у нас над головой моя презентация 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viki</dc:creator>
  <cp:lastModifiedBy>Анюта</cp:lastModifiedBy>
  <cp:revision>2</cp:revision>
  <dcterms:created xsi:type="dcterms:W3CDTF">2012-10-07T06:58:56Z</dcterms:created>
  <dcterms:modified xsi:type="dcterms:W3CDTF">2015-09-24T16:42:52Z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0x0101004EE342BE921FE345AA2C4E626B6C8027</vt:lpwstr>
  </property>
  <property fmtid="{D5CDD505-2E9C-101B-9397-08002B2CF9AE}" pid="3" name="_dlc_DocIdItemGuid">
    <vt:lpwstr>178e842e-150a-43db-8b7d-1061b529e1be</vt:lpwstr>
  </property>
</Properties>
</file>