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4" r:id="rId5"/>
    <p:sldId id="265" r:id="rId6"/>
    <p:sldId id="263" r:id="rId7"/>
    <p:sldId id="262" r:id="rId8"/>
    <p:sldId id="261" r:id="rId9"/>
    <p:sldId id="260" r:id="rId10"/>
    <p:sldId id="267" r:id="rId11"/>
    <p:sldId id="266" r:id="rId12"/>
    <p:sldId id="272" r:id="rId13"/>
    <p:sldId id="271" r:id="rId14"/>
    <p:sldId id="270" r:id="rId15"/>
    <p:sldId id="273" r:id="rId16"/>
    <p:sldId id="269" r:id="rId17"/>
    <p:sldId id="268" r:id="rId18"/>
    <p:sldId id="278" r:id="rId19"/>
    <p:sldId id="277" r:id="rId20"/>
    <p:sldId id="276" r:id="rId21"/>
    <p:sldId id="279" r:id="rId22"/>
    <p:sldId id="275" r:id="rId23"/>
    <p:sldId id="281" r:id="rId24"/>
    <p:sldId id="280" r:id="rId25"/>
    <p:sldId id="285" r:id="rId26"/>
    <p:sldId id="282" r:id="rId27"/>
    <p:sldId id="274" r:id="rId28"/>
    <p:sldId id="284" r:id="rId29"/>
    <p:sldId id="288" r:id="rId30"/>
    <p:sldId id="287" r:id="rId31"/>
    <p:sldId id="286" r:id="rId32"/>
    <p:sldId id="291" r:id="rId33"/>
    <p:sldId id="283" r:id="rId34"/>
    <p:sldId id="290" r:id="rId35"/>
    <p:sldId id="295" r:id="rId36"/>
    <p:sldId id="296" r:id="rId37"/>
    <p:sldId id="297" r:id="rId38"/>
    <p:sldId id="298" r:id="rId39"/>
    <p:sldId id="299" r:id="rId40"/>
    <p:sldId id="314" r:id="rId41"/>
    <p:sldId id="315" r:id="rId42"/>
    <p:sldId id="316" r:id="rId43"/>
    <p:sldId id="294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1" r:id="rId57"/>
    <p:sldId id="313" r:id="rId58"/>
    <p:sldId id="25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2E759-8B63-4E50-8BB8-B3EA6621C554}" type="presOf" srcId="{D831D0E8-FC2F-417C-8A50-B7132907CF42}" destId="{7639CDC6-C8AB-48DF-84F2-A06C8023F0E7}" srcOrd="0" destOrd="0" presId="urn:microsoft.com/office/officeart/2005/8/layout/venn3"/>
    <dgm:cxn modelId="{AE171971-4AF9-4D4C-88A5-2C2ECD9EF1DE}" type="presOf" srcId="{9E53B189-0707-4064-9012-2711E3FFAF51}" destId="{5E98A81F-6172-48FF-A315-DC20E1D6D860}" srcOrd="0" destOrd="0" presId="urn:microsoft.com/office/officeart/2005/8/layout/venn3"/>
    <dgm:cxn modelId="{0AE5468E-BD68-40AE-84AD-CEBF96B96273}" type="presOf" srcId="{8FDD254B-A7A3-4B97-9FBB-6289B1A1C2D8}" destId="{F714F26A-66E6-47A5-BA72-4D05BE71D5ED}" srcOrd="0" destOrd="0" presId="urn:microsoft.com/office/officeart/2005/8/layout/venn3"/>
    <dgm:cxn modelId="{E893857E-1860-4DF5-A824-0FE0E916DE95}" type="presOf" srcId="{EF3DA76C-D868-4446-A08E-A80CAB3A147C}" destId="{71C6594F-E037-4259-BCD1-AAD3B842C68C}" srcOrd="0" destOrd="0" presId="urn:microsoft.com/office/officeart/2005/8/layout/venn3"/>
    <dgm:cxn modelId="{76348762-9A42-469D-9624-D5EA581E99EC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7247DD1-2F43-49D8-872E-62340F4FC9A6}" type="presParOf" srcId="{446CA65D-CB69-46F3-B3D9-11BB3C3F4571}" destId="{5E98A81F-6172-48FF-A315-DC20E1D6D860}" srcOrd="0" destOrd="0" presId="urn:microsoft.com/office/officeart/2005/8/layout/venn3"/>
    <dgm:cxn modelId="{387E0E4E-F188-438A-9D71-B0D77E0DD522}" type="presParOf" srcId="{446CA65D-CB69-46F3-B3D9-11BB3C3F4571}" destId="{233A0F06-B176-4222-B794-F8A2ACEF7896}" srcOrd="1" destOrd="0" presId="urn:microsoft.com/office/officeart/2005/8/layout/venn3"/>
    <dgm:cxn modelId="{F63E7531-C2B3-4024-8EC3-D43D1CAEE6FE}" type="presParOf" srcId="{446CA65D-CB69-46F3-B3D9-11BB3C3F4571}" destId="{F714F26A-66E6-47A5-BA72-4D05BE71D5ED}" srcOrd="2" destOrd="0" presId="urn:microsoft.com/office/officeart/2005/8/layout/venn3"/>
    <dgm:cxn modelId="{E3591694-5C1A-40ED-AC0F-315239D2CF8E}" type="presParOf" srcId="{446CA65D-CB69-46F3-B3D9-11BB3C3F4571}" destId="{C1BB16E1-7DA5-48EB-B3D7-8BC424EC9F8B}" srcOrd="3" destOrd="0" presId="urn:microsoft.com/office/officeart/2005/8/layout/venn3"/>
    <dgm:cxn modelId="{2F55C74C-7EC7-4507-90F5-E6BBC50CAA3B}" type="presParOf" srcId="{446CA65D-CB69-46F3-B3D9-11BB3C3F4571}" destId="{71C6594F-E037-4259-BCD1-AAD3B842C68C}" srcOrd="4" destOrd="0" presId="urn:microsoft.com/office/officeart/2005/8/layout/venn3"/>
    <dgm:cxn modelId="{029503E6-0E77-4617-8E35-D97B4EDE7C26}" type="presParOf" srcId="{446CA65D-CB69-46F3-B3D9-11BB3C3F4571}" destId="{DEE0814D-27E9-4EA5-92C4-69241B91B41B}" srcOrd="5" destOrd="0" presId="urn:microsoft.com/office/officeart/2005/8/layout/venn3"/>
    <dgm:cxn modelId="{F17CA7D9-8B25-4911-BF5D-755748F94B5D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F6AEA28-6199-4021-8053-AFC3A525C2C9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2CDA8A2-1189-4216-A393-0107AF920196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65C35DF-5A94-44CD-8B69-4CD9D5D05A6F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9F37BA1-7F35-4D06-8969-76E620F6564D}" type="presOf" srcId="{9B28D258-7D84-4D3E-A4D6-4DC2CAD20B9A}" destId="{218F0263-153A-4B8C-B3FB-8AB83B00CF86}" srcOrd="0" destOrd="0" presId="urn:microsoft.com/office/officeart/2005/8/layout/venn3"/>
    <dgm:cxn modelId="{B46193AD-B825-41D7-9D97-EB280FAC560B}" type="presOf" srcId="{55503469-2CDB-46B9-B6CD-6814AE157330}" destId="{6FC185DC-2AFF-4C48-ABA6-A267AA6D91B6}" srcOrd="0" destOrd="0" presId="urn:microsoft.com/office/officeart/2005/8/layout/venn3"/>
    <dgm:cxn modelId="{ABA7379A-AF8F-455E-8B21-F590204859F8}" type="presParOf" srcId="{F0D1C6A0-6AE3-4478-BCA0-1963AF8130D5}" destId="{F9C5F6B0-4D31-493A-9460-1EC566C3BB84}" srcOrd="0" destOrd="0" presId="urn:microsoft.com/office/officeart/2005/8/layout/venn3"/>
    <dgm:cxn modelId="{ACD9CEFE-4DA8-453D-AE36-898E5812424F}" type="presParOf" srcId="{F0D1C6A0-6AE3-4478-BCA0-1963AF8130D5}" destId="{B842DF3E-E78D-462F-A5CC-E16C67B01821}" srcOrd="1" destOrd="0" presId="urn:microsoft.com/office/officeart/2005/8/layout/venn3"/>
    <dgm:cxn modelId="{476198EA-4502-4DD1-82C8-466F4D7676B3}" type="presParOf" srcId="{F0D1C6A0-6AE3-4478-BCA0-1963AF8130D5}" destId="{6EF1AF08-9334-480F-9092-2F9E329DD69C}" srcOrd="2" destOrd="0" presId="urn:microsoft.com/office/officeart/2005/8/layout/venn3"/>
    <dgm:cxn modelId="{214A9B7D-7F93-45BE-B434-42C85472602A}" type="presParOf" srcId="{F0D1C6A0-6AE3-4478-BCA0-1963AF8130D5}" destId="{B4C4B1EE-0694-4A8B-ADE2-6079FF95B405}" srcOrd="3" destOrd="0" presId="urn:microsoft.com/office/officeart/2005/8/layout/venn3"/>
    <dgm:cxn modelId="{3D761FD7-550F-42AB-8CB3-71F42EFCE382}" type="presParOf" srcId="{F0D1C6A0-6AE3-4478-BCA0-1963AF8130D5}" destId="{6FC185DC-2AFF-4C48-ABA6-A267AA6D91B6}" srcOrd="4" destOrd="0" presId="urn:microsoft.com/office/officeart/2005/8/layout/venn3"/>
    <dgm:cxn modelId="{287DD53A-726C-4577-A449-BF7F7C5674DD}" type="presParOf" srcId="{F0D1C6A0-6AE3-4478-BCA0-1963AF8130D5}" destId="{8F737D8B-7FC9-4805-BF3E-0815E46E311C}" srcOrd="5" destOrd="0" presId="urn:microsoft.com/office/officeart/2005/8/layout/venn3"/>
    <dgm:cxn modelId="{62CAA2DD-84C1-4FC2-9755-7BB0CCEED79F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gif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10.jpeg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hyperlink" Target="http://www.kidsmag.ru/products_pictures/piramidka_b.jp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56.jpeg"/><Relationship Id="rId7" Type="http://schemas.openxmlformats.org/officeDocument/2006/relationships/image" Target="../media/image8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5.gif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</a:t>
            </a:r>
            <a:r>
              <a:rPr lang="ru-RU" dirty="0" smtClean="0">
                <a:solidFill>
                  <a:schemeClr val="bg1"/>
                </a:solidFill>
              </a:rPr>
              <a:t>нас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 класс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Тема урока  «Что </a:t>
            </a:r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окружает нас </a:t>
            </a:r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дома»</a:t>
            </a:r>
            <a:endParaRPr lang="ru-RU" sz="40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бытовой техники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53 из 443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428736"/>
            <a:ext cx="5143536" cy="442066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утюг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5 из 251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357298"/>
            <a:ext cx="5791205" cy="413968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500826" y="5429264"/>
            <a:ext cx="2428892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телевизор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67 из 84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643050"/>
            <a:ext cx="5048285" cy="378621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072198" y="5429264"/>
            <a:ext cx="285752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магнитофон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76 из 505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071546"/>
            <a:ext cx="4738694" cy="473869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пылесос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одежды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1 из 423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071546"/>
            <a:ext cx="5143512" cy="514351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шляпа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89 из 699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528856"/>
            <a:ext cx="5648329" cy="395277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гольфы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4 из 300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780438"/>
            <a:ext cx="4071966" cy="607756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брюки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53 из 32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928670"/>
            <a:ext cx="5024446" cy="502444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929454" y="5429264"/>
            <a:ext cx="2000264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ботинки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392 из 4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9"/>
            <a:ext cx="4643439" cy="478632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5786478" cy="3500462"/>
          </a:xfrm>
          <a:prstGeom prst="cloudCallout">
            <a:avLst>
              <a:gd name="adj1" fmla="val -6257"/>
              <a:gd name="adj2" fmla="val 742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прошлом уроке мы вместе с Муравьишкой побывали в зоопарке. С какими животными мы там познакомились? Муравьишка решил пригласить новых друзей к себе в гости. Он поспешил домой, чтобы подготовиться к встрече. Заглянем и мы к нему в дом.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5 из 227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857232"/>
            <a:ext cx="4572032" cy="509781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пиджак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64 из 20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857232"/>
            <a:ext cx="428628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пальто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opgifts.ru/ic/big/dr3178P3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214422"/>
            <a:ext cx="5072098" cy="432819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рубашка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77 из 340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952485"/>
            <a:ext cx="4429136" cy="59055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сапоги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посуды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23 из 374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643050"/>
            <a:ext cx="5620774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15140" y="5429264"/>
            <a:ext cx="221457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кастрюля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16 из 139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785794"/>
            <a:ext cx="4393438" cy="585791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кувшин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40 из 454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714356"/>
            <a:ext cx="4286280" cy="5041007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чайник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12 из 332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928670"/>
            <a:ext cx="5286412" cy="528641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500826" y="5429264"/>
            <a:ext cx="2428892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сковорода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73 из 673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500174"/>
            <a:ext cx="5357850" cy="401838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429388" y="5429264"/>
            <a:ext cx="250033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чашка с блюдцем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715008" y="857232"/>
            <a:ext cx="3214710" cy="2357454"/>
          </a:xfrm>
          <a:prstGeom prst="cloudCallout">
            <a:avLst>
              <a:gd name="adj1" fmla="val 16052"/>
              <a:gd name="adj2" fmla="val 1109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меня дома небольшой беспорядок. Что же вы видите в моём доме?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143240" y="3643314"/>
            <a:ext cx="4143404" cy="3071834"/>
          </a:xfrm>
          <a:prstGeom prst="cloudCallout">
            <a:avLst>
              <a:gd name="adj1" fmla="val -64349"/>
              <a:gd name="adj2" fmla="val -6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вижу в твоём доме       5 предметов мебели,       4 предмета бытовой техники,                            8 предметов одежды, 7 предметов посуды.                                       Ребята! Найдите эти предметы.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1" name="Picture 3" descr="Картинка 33 из 632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01840"/>
            <a:ext cx="1214446" cy="1323646"/>
          </a:xfrm>
          <a:prstGeom prst="rect">
            <a:avLst/>
          </a:prstGeom>
          <a:noFill/>
        </p:spPr>
      </p:pic>
      <p:pic>
        <p:nvPicPr>
          <p:cNvPr id="7173" name="Picture 5" descr="Картинка 7 из 904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785794"/>
            <a:ext cx="1714512" cy="2286016"/>
          </a:xfrm>
          <a:prstGeom prst="rect">
            <a:avLst/>
          </a:prstGeom>
          <a:noFill/>
        </p:spPr>
      </p:pic>
      <p:pic>
        <p:nvPicPr>
          <p:cNvPr id="7175" name="Picture 7" descr="http://www.pricehunter.ru/p/i/shop.5109.image.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1357322" cy="1118434"/>
          </a:xfrm>
          <a:prstGeom prst="rect">
            <a:avLst/>
          </a:prstGeom>
          <a:noFill/>
        </p:spPr>
      </p:pic>
      <p:pic>
        <p:nvPicPr>
          <p:cNvPr id="7177" name="Picture 9" descr="Картинка 1 из 438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143116"/>
            <a:ext cx="1428760" cy="150395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Картинка 276 из 568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785794"/>
            <a:ext cx="6143668" cy="528641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тарелка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6572264" y="5429264"/>
            <a:ext cx="2357454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креманка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6084" name="Picture 4" descr="Картинка 139 из 9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214422"/>
            <a:ext cx="4000528" cy="45872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392 из 4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746226"/>
            <a:ext cx="5929324" cy="611177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1428736"/>
            <a:ext cx="3929090" cy="2143140"/>
          </a:xfrm>
          <a:prstGeom prst="cloudCallout">
            <a:avLst>
              <a:gd name="adj1" fmla="val 12079"/>
              <a:gd name="adj2" fmla="val 1113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Посоветуйте Муравьишке, как лучше расставить                     и  разложить предметы.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Картинка 109 из 279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642918"/>
            <a:ext cx="1643074" cy="2286016"/>
          </a:xfrm>
          <a:prstGeom prst="rect">
            <a:avLst/>
          </a:prstGeom>
          <a:noFill/>
        </p:spPr>
      </p:pic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43018" name="Picture 10" descr="Картинка 276 из 400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2714620"/>
            <a:ext cx="2357422" cy="176917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876" cy="3143272"/>
          </a:xfrm>
          <a:prstGeom prst="cloudCallout">
            <a:avLst>
              <a:gd name="adj1" fmla="val 21065"/>
              <a:gd name="adj2" fmla="val 753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теперь закройте глаза и представьте, что вы у себя дома. Мысленно пройдите по квартире. Вспомните, какие предметы окружают вас дома. Назовите их. Для чего они служат?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3010" name="Picture 2" descr="Картинка 243 из 9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143512"/>
            <a:ext cx="1762137" cy="1321603"/>
          </a:xfrm>
          <a:prstGeom prst="rect">
            <a:avLst/>
          </a:prstGeom>
          <a:noFill/>
        </p:spPr>
      </p:pic>
      <p:pic>
        <p:nvPicPr>
          <p:cNvPr id="43016" name="Picture 8" descr="Картинка 26 из 4431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00504"/>
            <a:ext cx="2000264" cy="1870247"/>
          </a:xfrm>
          <a:prstGeom prst="rect">
            <a:avLst/>
          </a:prstGeom>
          <a:noFill/>
        </p:spPr>
      </p:pic>
      <p:pic>
        <p:nvPicPr>
          <p:cNvPr id="43020" name="Picture 12" descr="Картинка 27 из 4507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71546"/>
            <a:ext cx="1214446" cy="1214446"/>
          </a:xfrm>
          <a:prstGeom prst="rect">
            <a:avLst/>
          </a:prstGeom>
          <a:noFill/>
        </p:spPr>
      </p:pic>
      <p:pic>
        <p:nvPicPr>
          <p:cNvPr id="43022" name="Picture 14" descr="Картинка 66 из 4236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1" y="5072074"/>
            <a:ext cx="2852417" cy="15973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643438" y="1071546"/>
            <a:ext cx="4357718" cy="1643074"/>
          </a:xfrm>
          <a:prstGeom prst="cloudCallout">
            <a:avLst>
              <a:gd name="adj1" fmla="val 18014"/>
              <a:gd name="adj2" fmla="val 1748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чудак или невежа?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любого посмотри: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Сверху носится одежда.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него ж она — внутри.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8130" name="Picture 2" descr="Картинка 96 из 1402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928670"/>
            <a:ext cx="4071966" cy="566326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9 из 505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071546"/>
            <a:ext cx="6286512" cy="578645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857620" y="1071546"/>
            <a:ext cx="5143536" cy="1643074"/>
          </a:xfrm>
          <a:prstGeom prst="cloudCallout">
            <a:avLst>
              <a:gd name="adj1" fmla="val 18014"/>
              <a:gd name="adj2" fmla="val 1748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Ходит-бродит по коврам,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Водит носом по углам.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прошел — там пыли нет.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Пыль и сор — его обед.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857720" y="1071546"/>
            <a:ext cx="4143436" cy="1285884"/>
          </a:xfrm>
          <a:prstGeom prst="cloudCallout">
            <a:avLst>
              <a:gd name="adj1" fmla="val 18237"/>
              <a:gd name="adj2" fmla="val 2294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Ношу на голове поля,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это вовсе не земля.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61 из 423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3116"/>
            <a:ext cx="4500570" cy="45005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000496" y="1071546"/>
            <a:ext cx="5000660" cy="1285884"/>
          </a:xfrm>
          <a:prstGeom prst="cloudCallout">
            <a:avLst>
              <a:gd name="adj1" fmla="val 18237"/>
              <a:gd name="adj2" fmla="val 2294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Днем спит на ней подушка,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 ночам — Андрюшка.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5298" name="Picture 2" descr="Картинка 66 из 1783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496"/>
            <a:ext cx="5929354" cy="3691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000496" y="1071546"/>
            <a:ext cx="500066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Полюбуйся, посмотри —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Полюс северный внутри!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сверкает снег и лед,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сама зима живет.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6322" name="Picture 2" descr="Картинка 11 из 1470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3620933" cy="50958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а 4 из 78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42844" y="1500174"/>
            <a:ext cx="4929222" cy="509588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14744" y="1071546"/>
            <a:ext cx="5286412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 сестренки, две плетенки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овечьей шерсти тонкой.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гулять — так надевать,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 не мерзли пять да пять.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Мои документы\ФОТОГРАФИИ\img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1071546"/>
            <a:ext cx="571504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Сшили их из чёрной кожи,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них теперь ходить не можем.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 слякотной дороге –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промокнут ваши ноги.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0 из 25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2071678"/>
            <a:ext cx="3929090" cy="44170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143240" y="1071546"/>
            <a:ext cx="5857916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ботинки, не сапожки.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их тоже носят ножки.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них мы бегаем зимой: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Утром – в школу,  днём – домой.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8 из 62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00240"/>
            <a:ext cx="3786214" cy="47386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1071546"/>
            <a:ext cx="8072494" cy="1285884"/>
          </a:xfrm>
          <a:prstGeom prst="cloudCallout">
            <a:avLst>
              <a:gd name="adj1" fmla="val 32519"/>
              <a:gd name="adj2" fmla="val 2507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любой девчонке прикрою волосёнки.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Прикрою и мальчишке стрижки-коротышки.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солнца я защита – для того и сшита.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36 из 19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14620"/>
            <a:ext cx="5214942" cy="36925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8 из 389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05240" y="1907371"/>
            <a:ext cx="5238760" cy="4950629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8370" name="Picture 2" descr="Картинка 36 из 8966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71612"/>
            <a:ext cx="3994258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394" name="Picture 2" descr="Картинка 37 из 187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357298"/>
            <a:ext cx="4214842" cy="52767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1571612"/>
            <a:ext cx="3714776" cy="51230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Картинка 55 из 3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2928958" cy="2928958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33 из 632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335891" y="4000504"/>
            <a:ext cx="2996764" cy="2357454"/>
          </a:xfrm>
          <a:prstGeom prst="rect">
            <a:avLst/>
          </a:prstGeom>
          <a:noFill/>
        </p:spPr>
      </p:pic>
      <p:pic>
        <p:nvPicPr>
          <p:cNvPr id="61444" name="Picture 4" descr="Картинка 115 из 687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928670"/>
            <a:ext cx="3671099" cy="1857388"/>
          </a:xfrm>
          <a:prstGeom prst="rect">
            <a:avLst/>
          </a:prstGeom>
          <a:noFill/>
        </p:spPr>
      </p:pic>
      <p:pic>
        <p:nvPicPr>
          <p:cNvPr id="61448" name="Picture 8" descr="Картинка 1 из 308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92906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8" descr="Картинка 26 из 443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158" y="3714752"/>
            <a:ext cx="2292128" cy="2143140"/>
          </a:xfrm>
          <a:prstGeom prst="rect">
            <a:avLst/>
          </a:prstGeom>
          <a:noFill/>
        </p:spPr>
      </p:pic>
      <p:pic>
        <p:nvPicPr>
          <p:cNvPr id="62466" name="Picture 2" descr="Картинка 7 из 80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3642000" cy="1824417"/>
          </a:xfrm>
          <a:prstGeom prst="rect">
            <a:avLst/>
          </a:prstGeom>
          <a:noFill/>
        </p:spPr>
      </p:pic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52308"/>
            <a:ext cx="2428892" cy="258629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92867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3490" name="Picture 2" descr="Картинка 121 из 197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929066"/>
            <a:ext cx="3738172" cy="2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Картинка 184 из 197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14744" y="1500174"/>
            <a:ext cx="2497830" cy="2643206"/>
          </a:xfrm>
          <a:prstGeom prst="rect">
            <a:avLst/>
          </a:prstGeom>
          <a:noFill/>
        </p:spPr>
      </p:pic>
      <p:pic>
        <p:nvPicPr>
          <p:cNvPr id="63494" name="Picture 6" descr="Картинка 10 из 545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3571900" cy="2381267"/>
          </a:xfrm>
          <a:prstGeom prst="rect">
            <a:avLst/>
          </a:prstGeom>
          <a:noFill/>
        </p:spPr>
      </p:pic>
      <p:pic>
        <p:nvPicPr>
          <p:cNvPr id="63496" name="Picture 8" descr="Картинка 12 из 374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3000396" cy="18858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886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мебели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4516" name="Picture 4" descr="Картинка 51 из 160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2143140" cy="2500330"/>
          </a:xfrm>
          <a:prstGeom prst="rect">
            <a:avLst/>
          </a:prstGeom>
          <a:noFill/>
        </p:spPr>
      </p:pic>
      <p:pic>
        <p:nvPicPr>
          <p:cNvPr id="64518" name="Picture 6" descr="Картинка 57 из 1602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857760"/>
            <a:ext cx="2739636" cy="1660231"/>
          </a:xfrm>
          <a:prstGeom prst="rect">
            <a:avLst/>
          </a:prstGeom>
          <a:noFill/>
        </p:spPr>
      </p:pic>
      <p:pic>
        <p:nvPicPr>
          <p:cNvPr id="64514" name="Picture 2" descr="Картинка 29 из 1602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20" y="2643182"/>
            <a:ext cx="2428860" cy="4214818"/>
          </a:xfrm>
          <a:prstGeom prst="rect">
            <a:avLst/>
          </a:prstGeom>
          <a:noFill/>
        </p:spPr>
      </p:pic>
      <p:pic>
        <p:nvPicPr>
          <p:cNvPr id="64520" name="Picture 8" descr="Картинка 15 из 904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785794"/>
            <a:ext cx="1857388" cy="2782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29 из 147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38"/>
            <a:ext cx="3500462" cy="3500462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00826" y="4357694"/>
            <a:ext cx="1539156" cy="2122648"/>
          </a:xfrm>
          <a:prstGeom prst="rect">
            <a:avLst/>
          </a:prstGeom>
          <a:noFill/>
        </p:spPr>
      </p:pic>
      <p:pic>
        <p:nvPicPr>
          <p:cNvPr id="70660" name="Picture 4" descr="Картинка 27 из 454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071546"/>
            <a:ext cx="1643074" cy="1643074"/>
          </a:xfrm>
          <a:prstGeom prst="rect">
            <a:avLst/>
          </a:prstGeom>
          <a:noFill/>
        </p:spPr>
      </p:pic>
      <p:pic>
        <p:nvPicPr>
          <p:cNvPr id="70662" name="Picture 6" descr="Картинка 12 из 86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428736"/>
            <a:ext cx="2357454" cy="26792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9634" name="Picture 2" descr="http://im0-tub.yandex.net/i?id=27416746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000108"/>
            <a:ext cx="1358328" cy="1928826"/>
          </a:xfrm>
          <a:prstGeom prst="rect">
            <a:avLst/>
          </a:prstGeom>
          <a:noFill/>
        </p:spPr>
      </p:pic>
      <p:pic>
        <p:nvPicPr>
          <p:cNvPr id="69636" name="Picture 4" descr="Картинка 40 из 136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143380"/>
            <a:ext cx="2357454" cy="1571636"/>
          </a:xfrm>
          <a:prstGeom prst="rect">
            <a:avLst/>
          </a:prstGeom>
          <a:noFill/>
        </p:spPr>
      </p:pic>
      <p:pic>
        <p:nvPicPr>
          <p:cNvPr id="7" name="Picture 2" descr="Картинка 6 из 443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714488"/>
            <a:ext cx="2952738" cy="2214554"/>
          </a:xfrm>
          <a:prstGeom prst="rect">
            <a:avLst/>
          </a:prstGeom>
          <a:noFill/>
        </p:spPr>
      </p:pic>
      <p:pic>
        <p:nvPicPr>
          <p:cNvPr id="69638" name="Picture 6" descr="Картинка 45 из 803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52" y="4357694"/>
            <a:ext cx="3286148" cy="234901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8610" name="Picture 2" descr="Картинка 12 из 31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876"/>
            <a:ext cx="2500330" cy="3286124"/>
          </a:xfrm>
          <a:prstGeom prst="rect">
            <a:avLst/>
          </a:prstGeom>
          <a:noFill/>
        </p:spPr>
      </p:pic>
      <p:pic>
        <p:nvPicPr>
          <p:cNvPr id="68612" name="Picture 4" descr="Картинка 27 из 49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928670"/>
            <a:ext cx="2286016" cy="2286016"/>
          </a:xfrm>
          <a:prstGeom prst="rect">
            <a:avLst/>
          </a:prstGeom>
          <a:noFill/>
        </p:spPr>
      </p:pic>
      <p:pic>
        <p:nvPicPr>
          <p:cNvPr id="68614" name="Picture 6" descr="Картинка 25 из 146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000264" cy="1739360"/>
          </a:xfrm>
          <a:prstGeom prst="rect">
            <a:avLst/>
          </a:prstGeom>
          <a:noFill/>
        </p:spPr>
      </p:pic>
      <p:pic>
        <p:nvPicPr>
          <p:cNvPr id="68616" name="Picture 8" descr="Картинка 16 из 81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35729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Картинка 163 из 7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24250"/>
            <a:ext cx="3333750" cy="3333750"/>
          </a:xfrm>
          <a:prstGeom prst="rect">
            <a:avLst/>
          </a:prstGeom>
          <a:noFill/>
        </p:spPr>
      </p:pic>
      <p:pic>
        <p:nvPicPr>
          <p:cNvPr id="67594" name="Picture 10" descr="Картинка 10 из 3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85860"/>
            <a:ext cx="2667000" cy="2457451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7586" name="Picture 2" descr="Картинка 4 из 917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857232"/>
            <a:ext cx="2862247" cy="1906375"/>
          </a:xfrm>
          <a:prstGeom prst="rect">
            <a:avLst/>
          </a:prstGeom>
          <a:noFill/>
        </p:spPr>
      </p:pic>
      <p:pic>
        <p:nvPicPr>
          <p:cNvPr id="67588" name="Picture 4" descr="Картинка 41 из 768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2076" y="3357562"/>
            <a:ext cx="2081924" cy="31785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5538" name="Picture 2" descr="Картинка 9 из 2467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28992" y="3500438"/>
            <a:ext cx="2071702" cy="2762269"/>
          </a:xfrm>
          <a:prstGeom prst="rect">
            <a:avLst/>
          </a:prstGeom>
          <a:noFill/>
        </p:spPr>
      </p:pic>
      <p:pic>
        <p:nvPicPr>
          <p:cNvPr id="65540" name="Picture 4" descr="Картинка 18 из 2467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285860"/>
            <a:ext cx="2786082" cy="2793065"/>
          </a:xfrm>
          <a:prstGeom prst="rect">
            <a:avLst/>
          </a:prstGeom>
          <a:noFill/>
        </p:spPr>
      </p:pic>
      <p:pic>
        <p:nvPicPr>
          <p:cNvPr id="65544" name="Picture 8" descr="Картинка 96 из 2467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857232"/>
            <a:ext cx="3084490" cy="1990741"/>
          </a:xfrm>
          <a:prstGeom prst="rect">
            <a:avLst/>
          </a:prstGeom>
          <a:noFill/>
        </p:spPr>
      </p:pic>
      <p:pic>
        <p:nvPicPr>
          <p:cNvPr id="65546" name="Picture 10" descr="Картинка 413 из 2467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357694"/>
            <a:ext cx="2857520" cy="22678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6566" name="Picture 6" descr="Картинка 272 из 7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5000660" cy="3286148"/>
          </a:xfrm>
          <a:prstGeom prst="rect">
            <a:avLst/>
          </a:prstGeom>
          <a:noFill/>
        </p:spPr>
      </p:pic>
      <p:pic>
        <p:nvPicPr>
          <p:cNvPr id="66564" name="Picture 4" descr="Картинка 32 из 499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00438"/>
            <a:ext cx="2624135" cy="2909887"/>
          </a:xfrm>
          <a:prstGeom prst="rect">
            <a:avLst/>
          </a:prstGeom>
          <a:noFill/>
        </p:spPr>
      </p:pic>
      <p:pic>
        <p:nvPicPr>
          <p:cNvPr id="66562" name="Picture 2" descr="Картинка 9 из 1668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143248"/>
            <a:ext cx="314327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же предметы окружают нас дома?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86322"/>
            <a:ext cx="1757990" cy="187191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714356"/>
            <a:ext cx="1928826" cy="1446620"/>
          </a:xfrm>
          <a:prstGeom prst="rect">
            <a:avLst/>
          </a:prstGeom>
          <a:noFill/>
        </p:spPr>
      </p:pic>
      <p:pic>
        <p:nvPicPr>
          <p:cNvPr id="9" name="Picture 4" descr="Картинка 32 из 499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357298"/>
            <a:ext cx="1915485" cy="2124069"/>
          </a:xfrm>
          <a:prstGeom prst="rect">
            <a:avLst/>
          </a:prstGeom>
          <a:noFill/>
        </p:spPr>
      </p:pic>
      <p:pic>
        <p:nvPicPr>
          <p:cNvPr id="10" name="Picture 4" descr="Картинка 18 из 2467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071810"/>
            <a:ext cx="1930969" cy="1935809"/>
          </a:xfrm>
          <a:prstGeom prst="rect">
            <a:avLst/>
          </a:prstGeom>
          <a:noFill/>
        </p:spPr>
      </p:pic>
      <p:pic>
        <p:nvPicPr>
          <p:cNvPr id="71682" name="Picture 2" descr="Картинка 34 из 499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8868"/>
            <a:ext cx="2214545" cy="1661947"/>
          </a:xfrm>
          <a:prstGeom prst="rect">
            <a:avLst/>
          </a:prstGeom>
          <a:noFill/>
        </p:spPr>
      </p:pic>
      <p:pic>
        <p:nvPicPr>
          <p:cNvPr id="71686" name="Picture 6" descr="Картинка 163 из 4845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929066"/>
            <a:ext cx="2381250" cy="25146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 из 4431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64364"/>
            <a:ext cx="7858180" cy="589363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2 из 904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928670"/>
            <a:ext cx="5810264" cy="581026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стул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3 из 1402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928670"/>
            <a:ext cx="4857784" cy="5790987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357826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шкаф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47 из 896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500706" cy="550070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кресло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AWJJH2MPE6E2-779065247-1560</_dlc_DocId>
    <_dlc_DocIdUrl xmlns="4a252ca3-5a62-4c1c-90a6-29f4710e47f8">
      <Url>http://edu-sps.koiro.local/Sharya/shool4/441/_layouts/15/DocIdRedir.aspx?ID=AWJJH2MPE6E2-779065247-1560</Url>
      <Description>AWJJH2MPE6E2-779065247-1560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06C06-BC84-42AF-91A9-5FF38C6EAA00}"/>
</file>

<file path=customXml/itemProps2.xml><?xml version="1.0" encoding="utf-8"?>
<ds:datastoreItem xmlns:ds="http://schemas.openxmlformats.org/officeDocument/2006/customXml" ds:itemID="{E38FB8F5-269F-4F88-853B-686D376E68E0}"/>
</file>

<file path=customXml/itemProps3.xml><?xml version="1.0" encoding="utf-8"?>
<ds:datastoreItem xmlns:ds="http://schemas.openxmlformats.org/officeDocument/2006/customXml" ds:itemID="{D9AC92C6-C85C-46AC-BAA7-82D02F8ACC54}"/>
</file>

<file path=customXml/itemProps4.xml><?xml version="1.0" encoding="utf-8"?>
<ds:datastoreItem xmlns:ds="http://schemas.openxmlformats.org/officeDocument/2006/customXml" ds:itemID="{9EC1CACD-1EDB-4195-AF51-F7CA839CB2B3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276</TotalTime>
  <Words>279</Words>
  <Application>Microsoft Office PowerPoint</Application>
  <PresentationFormat>Экран (4:3)</PresentationFormat>
  <Paragraphs>89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Изящная</vt:lpstr>
      <vt:lpstr>Мир вокруг нас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Учитель</cp:lastModifiedBy>
  <cp:revision>35</cp:revision>
  <dcterms:created xsi:type="dcterms:W3CDTF">2009-07-24T23:01:12Z</dcterms:created>
  <dcterms:modified xsi:type="dcterms:W3CDTF">2012-11-09T05:47:30Z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  <property fmtid="{D5CDD505-2E9C-101B-9397-08002B2CF9AE}" pid="3" name="_dlc_DocIdItemGuid">
    <vt:lpwstr>9c7923b7-ec10-4639-967c-a2fd42fd3ca0</vt:lpwstr>
  </property>
</Properties>
</file>