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7" r:id="rId4"/>
    <p:sldId id="278" r:id="rId5"/>
    <p:sldId id="279" r:id="rId6"/>
    <p:sldId id="280" r:id="rId7"/>
    <p:sldId id="281" r:id="rId8"/>
    <p:sldId id="258" r:id="rId9"/>
    <p:sldId id="282" r:id="rId10"/>
    <p:sldId id="283" r:id="rId11"/>
    <p:sldId id="284" r:id="rId12"/>
    <p:sldId id="285" r:id="rId13"/>
    <p:sldId id="271" r:id="rId14"/>
    <p:sldId id="286" r:id="rId15"/>
    <p:sldId id="269" r:id="rId16"/>
    <p:sldId id="268" r:id="rId17"/>
    <p:sldId id="267" r:id="rId18"/>
    <p:sldId id="276" r:id="rId19"/>
    <p:sldId id="272" r:id="rId20"/>
    <p:sldId id="287" r:id="rId21"/>
    <p:sldId id="265" r:id="rId22"/>
    <p:sldId id="263" r:id="rId23"/>
    <p:sldId id="264" r:id="rId24"/>
    <p:sldId id="262" r:id="rId25"/>
    <p:sldId id="266" r:id="rId26"/>
    <p:sldId id="275" r:id="rId27"/>
    <p:sldId id="261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4678" autoAdjust="0"/>
    <p:restoredTop sz="94660"/>
  </p:normalViewPr>
  <p:slideViewPr>
    <p:cSldViewPr>
      <p:cViewPr varScale="1">
        <p:scale>
          <a:sx n="59" d="100"/>
          <a:sy n="59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5EDD7393-5531-4675-ADD9-F71B57D87DD0}" type="presOf" srcId="{66612BEF-459C-4E4F-BD0C-352D325DEF40}" destId="{446CA65D-CB69-46F3-B3D9-11BB3C3F4571}" srcOrd="0" destOrd="0" presId="urn:microsoft.com/office/officeart/2005/8/layout/venn3"/>
    <dgm:cxn modelId="{AE2452B3-207A-46C9-ADBD-BC85F046E258}" type="presOf" srcId="{8FDD254B-A7A3-4B97-9FBB-6289B1A1C2D8}" destId="{F714F26A-66E6-47A5-BA72-4D05BE71D5ED}" srcOrd="0" destOrd="0" presId="urn:microsoft.com/office/officeart/2005/8/layout/venn3"/>
    <dgm:cxn modelId="{83C7A1F6-2D46-4BB3-B156-2445DE0FBB05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08CEDB54-012F-4784-9198-7FF6EAE547F6}" type="presOf" srcId="{9E53B189-0707-4064-9012-2711E3FFAF51}" destId="{5E98A81F-6172-48FF-A315-DC20E1D6D860}" srcOrd="0" destOrd="0" presId="urn:microsoft.com/office/officeart/2005/8/layout/venn3"/>
    <dgm:cxn modelId="{455F47A2-1FBB-4422-92CC-88CC51517DC7}" type="presOf" srcId="{EF3DA76C-D868-4446-A08E-A80CAB3A147C}" destId="{71C6594F-E037-4259-BCD1-AAD3B842C68C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F84FD886-5C14-4FBB-98CC-8D7C40F15988}" type="presParOf" srcId="{446CA65D-CB69-46F3-B3D9-11BB3C3F4571}" destId="{5E98A81F-6172-48FF-A315-DC20E1D6D860}" srcOrd="0" destOrd="0" presId="urn:microsoft.com/office/officeart/2005/8/layout/venn3"/>
    <dgm:cxn modelId="{2CFC16E3-1201-4F75-B9D4-2A1369EDD0A4}" type="presParOf" srcId="{446CA65D-CB69-46F3-B3D9-11BB3C3F4571}" destId="{233A0F06-B176-4222-B794-F8A2ACEF7896}" srcOrd="1" destOrd="0" presId="urn:microsoft.com/office/officeart/2005/8/layout/venn3"/>
    <dgm:cxn modelId="{F77A3E64-D844-4443-ACE1-A250D506F954}" type="presParOf" srcId="{446CA65D-CB69-46F3-B3D9-11BB3C3F4571}" destId="{F714F26A-66E6-47A5-BA72-4D05BE71D5ED}" srcOrd="2" destOrd="0" presId="urn:microsoft.com/office/officeart/2005/8/layout/venn3"/>
    <dgm:cxn modelId="{38780F30-11FD-4E73-8E0E-D371F8411887}" type="presParOf" srcId="{446CA65D-CB69-46F3-B3D9-11BB3C3F4571}" destId="{C1BB16E1-7DA5-48EB-B3D7-8BC424EC9F8B}" srcOrd="3" destOrd="0" presId="urn:microsoft.com/office/officeart/2005/8/layout/venn3"/>
    <dgm:cxn modelId="{3637A468-DA3C-4B28-8799-DC5BBC3E0FA1}" type="presParOf" srcId="{446CA65D-CB69-46F3-B3D9-11BB3C3F4571}" destId="{71C6594F-E037-4259-BCD1-AAD3B842C68C}" srcOrd="4" destOrd="0" presId="urn:microsoft.com/office/officeart/2005/8/layout/venn3"/>
    <dgm:cxn modelId="{FDE4D335-E510-4AE7-A724-D0EF248D0092}" type="presParOf" srcId="{446CA65D-CB69-46F3-B3D9-11BB3C3F4571}" destId="{DEE0814D-27E9-4EA5-92C4-69241B91B41B}" srcOrd="5" destOrd="0" presId="urn:microsoft.com/office/officeart/2005/8/layout/venn3"/>
    <dgm:cxn modelId="{A58C1461-2FE0-4C01-B5FD-A01CD509687A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93A7E7-AE8A-4374-8F16-20C9F647E4F6}" type="presOf" srcId="{EAE1088C-D00C-4178-B118-09F4A6B86C1F}" destId="{F0D1C6A0-6AE3-4478-BCA0-1963AF8130D5}" srcOrd="0" destOrd="0" presId="urn:microsoft.com/office/officeart/2005/8/layout/venn3"/>
    <dgm:cxn modelId="{4F81D781-8E5E-4D7C-AF54-D4F8270AADAE}" type="presOf" srcId="{3C3D1718-21F3-40E3-8073-40B31DB53FAD}" destId="{F9C5F6B0-4D31-493A-9460-1EC566C3BB84}" srcOrd="0" destOrd="0" presId="urn:microsoft.com/office/officeart/2005/8/layout/venn3"/>
    <dgm:cxn modelId="{D737A6EA-EE3C-457C-8091-2778C95E7E48}" type="presOf" srcId="{55503469-2CDB-46B9-B6CD-6814AE157330}" destId="{6FC185DC-2AFF-4C48-ABA6-A267AA6D91B6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2B0BE15D-E75B-4B6F-B456-648EB662613C}" type="presOf" srcId="{CD68ACB4-957B-40B2-9AB7-BA3A4F59C6F2}" destId="{6EF1AF08-9334-480F-9092-2F9E329DD69C}" srcOrd="0" destOrd="0" presId="urn:microsoft.com/office/officeart/2005/8/layout/venn3"/>
    <dgm:cxn modelId="{17F54977-534E-4CFB-81B8-14B38C6E396E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7B54E171-F34D-4809-B8AB-1715677CDBE2}" type="presParOf" srcId="{F0D1C6A0-6AE3-4478-BCA0-1963AF8130D5}" destId="{F9C5F6B0-4D31-493A-9460-1EC566C3BB84}" srcOrd="0" destOrd="0" presId="urn:microsoft.com/office/officeart/2005/8/layout/venn3"/>
    <dgm:cxn modelId="{3433E3A3-8C11-4700-9F35-BAD645625974}" type="presParOf" srcId="{F0D1C6A0-6AE3-4478-BCA0-1963AF8130D5}" destId="{B842DF3E-E78D-462F-A5CC-E16C67B01821}" srcOrd="1" destOrd="0" presId="urn:microsoft.com/office/officeart/2005/8/layout/venn3"/>
    <dgm:cxn modelId="{4BC91BD1-0020-40DE-A32C-B444896BD920}" type="presParOf" srcId="{F0D1C6A0-6AE3-4478-BCA0-1963AF8130D5}" destId="{6EF1AF08-9334-480F-9092-2F9E329DD69C}" srcOrd="2" destOrd="0" presId="urn:microsoft.com/office/officeart/2005/8/layout/venn3"/>
    <dgm:cxn modelId="{C647BF37-A426-49B9-9988-999D7B6CD129}" type="presParOf" srcId="{F0D1C6A0-6AE3-4478-BCA0-1963AF8130D5}" destId="{B4C4B1EE-0694-4A8B-ADE2-6079FF95B405}" srcOrd="3" destOrd="0" presId="urn:microsoft.com/office/officeart/2005/8/layout/venn3"/>
    <dgm:cxn modelId="{BE7C6C8D-DAFF-43D5-85D2-357DD4DE71D0}" type="presParOf" srcId="{F0D1C6A0-6AE3-4478-BCA0-1963AF8130D5}" destId="{6FC185DC-2AFF-4C48-ABA6-A267AA6D91B6}" srcOrd="4" destOrd="0" presId="urn:microsoft.com/office/officeart/2005/8/layout/venn3"/>
    <dgm:cxn modelId="{60C4460A-0C6A-45A0-91BD-1565EC0384AB}" type="presParOf" srcId="{F0D1C6A0-6AE3-4478-BCA0-1963AF8130D5}" destId="{8F737D8B-7FC9-4805-BF3E-0815E46E311C}" srcOrd="5" destOrd="0" presId="urn:microsoft.com/office/officeart/2005/8/layout/venn3"/>
    <dgm:cxn modelId="{A8629A6C-A358-4218-AA0C-89C0F170B91E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250663"/>
            <a:satOff val="834"/>
            <a:lumOff val="254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250663"/>
              <a:satOff val="834"/>
              <a:lumOff val="254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501327"/>
            <a:satOff val="1667"/>
            <a:lumOff val="509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501327"/>
              <a:satOff val="1667"/>
              <a:lumOff val="509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6751989"/>
            <a:satOff val="2501"/>
            <a:lumOff val="764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6751989"/>
              <a:satOff val="2501"/>
              <a:lumOff val="764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250663"/>
            <a:satOff val="834"/>
            <a:lumOff val="254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250663"/>
              <a:satOff val="834"/>
              <a:lumOff val="254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501327"/>
            <a:satOff val="1667"/>
            <a:lumOff val="509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501327"/>
              <a:satOff val="1667"/>
              <a:lumOff val="509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6751989"/>
            <a:satOff val="2501"/>
            <a:lumOff val="764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6751989"/>
              <a:satOff val="2501"/>
              <a:lumOff val="764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image" Target="../media/image13.jpeg"/><Relationship Id="rId9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admas.ru/wp-content/filesall/recreatio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5.jpe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вокруг нас может быть опасным</a:t>
            </a:r>
            <a:endParaRPr lang="ru-RU" sz="66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45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928670"/>
            <a:ext cx="3338521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214546" y="928670"/>
            <a:ext cx="6715172" cy="1785950"/>
          </a:xfrm>
          <a:prstGeom prst="cloudCallout">
            <a:avLst>
              <a:gd name="adj1" fmla="val 30863"/>
              <a:gd name="adj2" fmla="val 1712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Закипит – исходит паром,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свистит, и пышет жаром,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Крышкой брякает, стучит.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Эй, сними меня! - кричит.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000232" y="857232"/>
            <a:ext cx="7000924" cy="200026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и когда может быть опасен чайник? О какую ещё посуду можно обжечься?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16" descr="Картинка 9 из 458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14620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214546" y="928670"/>
            <a:ext cx="6715172" cy="1785950"/>
          </a:xfrm>
          <a:prstGeom prst="cloudCallout">
            <a:avLst>
              <a:gd name="adj1" fmla="val 30863"/>
              <a:gd name="adj2" fmla="val 1712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вдыхаю много пыли,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вы здоровы были.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785786" y="714356"/>
            <a:ext cx="8215370" cy="292895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Нельзя выключать прибор из розетки, дёргая его за шнур. Нельзя включать вилку в розетку, берясь за неё голыми руками. Нельзя пользоваться прибором, если повреждён шнур или сломана розетка.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0" descr="Картинка 15 из 526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3116"/>
            <a:ext cx="3214710" cy="43889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214546" y="928670"/>
            <a:ext cx="6715172" cy="1428760"/>
          </a:xfrm>
          <a:prstGeom prst="cloudCallout">
            <a:avLst>
              <a:gd name="adj1" fmla="val 30863"/>
              <a:gd name="adj2" fmla="val 1712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радио, а говорит.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театр, а кино показывает.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785786" y="714356"/>
            <a:ext cx="8215370" cy="292895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Нельзя выключать прибор из розетки, дёргая его за шнур. Нельзя включать вилку в розетку, берясь за неё голыми руками. Нельзя пользоваться прибором, если повреждён шнур или сломана розетка.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14" descr="Картинка 64 из 2576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643314"/>
            <a:ext cx="3643338" cy="29193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16 из 97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785794"/>
            <a:ext cx="1504465" cy="18573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143504" y="2857496"/>
            <a:ext cx="3857652" cy="1857388"/>
          </a:xfrm>
          <a:prstGeom prst="cloudCallout">
            <a:avLst>
              <a:gd name="adj1" fmla="val 10771"/>
              <a:gd name="adj2" fmla="val 872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опасности могут нести изображенные предметы?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8674" name="Picture 2" descr="Картинка 498 из 4506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857232"/>
            <a:ext cx="2000264" cy="2000264"/>
          </a:xfrm>
          <a:prstGeom prst="rect">
            <a:avLst/>
          </a:prstGeom>
          <a:noFill/>
        </p:spPr>
      </p:pic>
      <p:pic>
        <p:nvPicPr>
          <p:cNvPr id="28680" name="Picture 8" descr="Картинка 18 из 338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143512"/>
            <a:ext cx="2357454" cy="1714488"/>
          </a:xfrm>
          <a:prstGeom prst="rect">
            <a:avLst/>
          </a:prstGeom>
          <a:noFill/>
        </p:spPr>
      </p:pic>
      <p:pic>
        <p:nvPicPr>
          <p:cNvPr id="28682" name="Picture 10" descr="Картинка 15 из 5267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2214578" cy="2894873"/>
          </a:xfrm>
          <a:prstGeom prst="rect">
            <a:avLst/>
          </a:prstGeom>
          <a:noFill/>
        </p:spPr>
      </p:pic>
      <p:pic>
        <p:nvPicPr>
          <p:cNvPr id="28684" name="Picture 12" descr="Картинка 25 из 1222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00108"/>
            <a:ext cx="1714511" cy="2732288"/>
          </a:xfrm>
          <a:prstGeom prst="rect">
            <a:avLst/>
          </a:prstGeom>
          <a:noFill/>
        </p:spPr>
      </p:pic>
      <p:pic>
        <p:nvPicPr>
          <p:cNvPr id="28686" name="Picture 14" descr="Картинка 64 из 2576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000372"/>
            <a:ext cx="2000264" cy="1847818"/>
          </a:xfrm>
          <a:prstGeom prst="rect">
            <a:avLst/>
          </a:prstGeom>
          <a:noFill/>
        </p:spPr>
      </p:pic>
      <p:pic>
        <p:nvPicPr>
          <p:cNvPr id="28688" name="Picture 16" descr="Картинка 9 из 4580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714356"/>
            <a:ext cx="2000264" cy="2000264"/>
          </a:xfrm>
          <a:prstGeom prst="rect">
            <a:avLst/>
          </a:prstGeom>
          <a:noFill/>
        </p:spPr>
      </p:pic>
      <p:pic>
        <p:nvPicPr>
          <p:cNvPr id="28690" name="Picture 18" descr="Картинка 20 из 22026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072074"/>
            <a:ext cx="1643074" cy="16554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43570" y="1214422"/>
            <a:ext cx="3357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Надо помнить, что газ – опасное вещество. Если не закрывать конфорку, газ будет распространяться по помещению. Малейшая искра может привести к взрыву. Поэтому, чтобы избежать утечек, уходя из квартиры, надо перекрывать подачу газа специальным краном.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Картинка 98 из 2428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5357850" cy="564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а 42 из 17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86 из 848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а 120 из 26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6215106" cy="2786082"/>
          </a:xfrm>
          <a:prstGeom prst="cloudCallout">
            <a:avLst>
              <a:gd name="adj1" fmla="val -9250"/>
              <a:gd name="adj2" fmla="val 1007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Даже самые обычные вещи могут оказаться опасными, если                                                                                    с ними неосторожно или неправильно обращаться. Будьте внимательными!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315" name="Picture 3" descr="Картинка 2 из 8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786214" cy="303504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26 из 229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571744"/>
            <a:ext cx="4857784" cy="401924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357686" y="857232"/>
            <a:ext cx="4572032" cy="2786082"/>
          </a:xfrm>
          <a:prstGeom prst="cloudCallout">
            <a:avLst>
              <a:gd name="adj1" fmla="val 17934"/>
              <a:gd name="adj2" fmla="val 936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рассмотрели предметы, которые могут оказаться опасными дома.                           А что может быть опасно на улице?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6643734" cy="2786082"/>
          </a:xfrm>
          <a:prstGeom prst="cloudCallout">
            <a:avLst>
              <a:gd name="adj1" fmla="val -12826"/>
              <a:gd name="adj2" fmla="val 1040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Придя домой мы привыкли чувствовать себя уютно, комфортно и спокойно.  Нам даже в голову не приходит, что дома нас могут поджидать какие-то опасности.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86190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786050" y="785794"/>
            <a:ext cx="6215106" cy="2286016"/>
          </a:xfrm>
          <a:prstGeom prst="cloudCallout">
            <a:avLst>
              <a:gd name="adj1" fmla="val 27076"/>
              <a:gd name="adj2" fmla="val 1297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Надо надевать защиту на локти и колени, знать о механизме торможения, и кататься по ровным дорогам в тех местах, где нет машин.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62" name="Picture 2" descr="Картинка 9 из 19421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7951">
            <a:off x="214282" y="1714488"/>
            <a:ext cx="3276600" cy="3810000"/>
          </a:xfrm>
          <a:prstGeom prst="rect">
            <a:avLst/>
          </a:prstGeom>
          <a:noFill/>
        </p:spPr>
      </p:pic>
      <p:pic>
        <p:nvPicPr>
          <p:cNvPr id="6" name="Picture 2" descr="Картинка 9 из 1942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786058"/>
            <a:ext cx="32766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714356"/>
            <a:ext cx="428628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СВЕТОФОР ДЛЯ ТРАНСПОРТА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8" name="Picture 10" descr="Картинка 37 из 155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357298"/>
            <a:ext cx="6822325" cy="53578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3438" y="6072206"/>
            <a:ext cx="4357718" cy="642942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СВЕТОФОР ДЛЯ ПЕШЕХОДОВ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а 533 из 154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857232"/>
            <a:ext cx="3929090" cy="6000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214422"/>
            <a:ext cx="4429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рисую на картине,                               Как в игрушечной машине,                Мы к своей любимой маме Едем на работу сами.                            Будь внимателен, шофёр -                                            На дороге светофор. Поздоровался он с нами, Подмигнув тремя глазами. Светофор нам объясняет: Красным глазом он мигает – Значит надо нам стоять,                        Если жёлтым – подождать,                    А зелёным подмигнёт – Можем ехать мы вперёд.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5715016"/>
            <a:ext cx="2857520" cy="71438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ПЕШЕХОДНЫЙ ПЕРЕХОД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Картинка 2 из 58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BEDEC"/>
              </a:clrFrom>
              <a:clrTo>
                <a:srgbClr val="1BED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43240" y="857232"/>
            <a:ext cx="5500726" cy="557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69 из 6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785786" y="888664"/>
            <a:ext cx="7652993" cy="59693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Общие документы\КАРТИНКИ\ШКОЛА\ПДД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8261"/>
          </a:xfrm>
          <a:prstGeom prst="rect">
            <a:avLst/>
          </a:prstGeom>
          <a:noFill/>
        </p:spPr>
      </p:pic>
      <p:pic>
        <p:nvPicPr>
          <p:cNvPr id="4" name="Picture 2" descr="Картинка 2 из 58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"/>
            <a:ext cx="1714512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Картинка 3 из 309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857232"/>
            <a:ext cx="5255545" cy="4357718"/>
          </a:xfrm>
          <a:prstGeom prst="rect">
            <a:avLst/>
          </a:prstGeom>
          <a:noFill/>
        </p:spPr>
      </p:pic>
      <p:pic>
        <p:nvPicPr>
          <p:cNvPr id="30728" name="Picture 8" descr="Картинка 237 из 309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3071810"/>
            <a:ext cx="4595607" cy="344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008" y="5715016"/>
            <a:ext cx="292895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ЗЕБРА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Картинка 111 из 46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936" y="857232"/>
            <a:ext cx="1971690" cy="1643074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643446"/>
            <a:ext cx="2286000" cy="2047875"/>
          </a:xfrm>
          <a:prstGeom prst="rect">
            <a:avLst/>
          </a:prstGeom>
          <a:noFill/>
        </p:spPr>
      </p:pic>
      <p:pic>
        <p:nvPicPr>
          <p:cNvPr id="11270" name="Picture 6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429132"/>
            <a:ext cx="1408113" cy="213995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643174" y="1142984"/>
            <a:ext cx="4714908" cy="2214578"/>
          </a:xfrm>
          <a:prstGeom prst="cloudCallout">
            <a:avLst>
              <a:gd name="adj1" fmla="val 47866"/>
              <a:gd name="adj2" fmla="val 1145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Будьте внимательны и осторожны!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643174" y="1142984"/>
            <a:ext cx="4714908" cy="2214578"/>
          </a:xfrm>
          <a:prstGeom prst="cloudCallout">
            <a:avLst>
              <a:gd name="adj1" fmla="val -45046"/>
              <a:gd name="adj2" fmla="val 12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Будьте внимательны и осторожны!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72" name="Picture 8" descr="Картинка 4 из 46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496"/>
            <a:ext cx="1519882" cy="1138223"/>
          </a:xfrm>
          <a:prstGeom prst="rect">
            <a:avLst/>
          </a:prstGeom>
          <a:noFill/>
        </p:spPr>
      </p:pic>
      <p:pic>
        <p:nvPicPr>
          <p:cNvPr id="11274" name="Picture 10" descr="Картинка 35 из 463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928934"/>
            <a:ext cx="1214446" cy="1214446"/>
          </a:xfrm>
          <a:prstGeom prst="rect">
            <a:avLst/>
          </a:prstGeom>
          <a:noFill/>
        </p:spPr>
      </p:pic>
      <p:pic>
        <p:nvPicPr>
          <p:cNvPr id="11276" name="Picture 12" descr="Картинка 76 из 463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068202"/>
            <a:ext cx="1714512" cy="1621607"/>
          </a:xfrm>
          <a:prstGeom prst="rect">
            <a:avLst/>
          </a:prstGeom>
          <a:noFill/>
        </p:spPr>
      </p:pic>
      <p:pic>
        <p:nvPicPr>
          <p:cNvPr id="11280" name="Picture 16" descr="Картинка 216 из 463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572008"/>
            <a:ext cx="1285884" cy="1329645"/>
          </a:xfrm>
          <a:prstGeom prst="rect">
            <a:avLst/>
          </a:prstGeom>
          <a:noFill/>
        </p:spPr>
      </p:pic>
      <p:pic>
        <p:nvPicPr>
          <p:cNvPr id="11282" name="Picture 18" descr="Картинка 216 из 46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298" y="714356"/>
            <a:ext cx="942982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214678" y="1000108"/>
            <a:ext cx="5715040" cy="1143008"/>
          </a:xfrm>
          <a:prstGeom prst="cloudCallout">
            <a:avLst>
              <a:gd name="adj1" fmla="val 26932"/>
              <a:gd name="adj2" fmla="val 2860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Всех на свете обшивает,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сошьёт – не надевает.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5 из 135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357562"/>
            <a:ext cx="4622457" cy="3143272"/>
          </a:xfrm>
          <a:prstGeom prst="rect">
            <a:avLst/>
          </a:prstGeom>
          <a:noFill/>
        </p:spPr>
      </p:pic>
      <p:sp>
        <p:nvSpPr>
          <p:cNvPr id="12" name="Облако 11"/>
          <p:cNvSpPr/>
          <p:nvPr/>
        </p:nvSpPr>
        <p:spPr>
          <a:xfrm>
            <a:off x="2428860" y="785794"/>
            <a:ext cx="6572296" cy="178595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делают ваши мамы, чтобы не было неприятностей от этой маленькой помощницы?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3108" y="857232"/>
            <a:ext cx="6786610" cy="1928826"/>
          </a:xfrm>
          <a:prstGeom prst="cloudCallout">
            <a:avLst>
              <a:gd name="adj1" fmla="val 29518"/>
              <a:gd name="adj2" fmla="val 1581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Две стройные сестрицы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руках у мастерицы.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Весь день ныряли в петельки,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вот он – шарф для Петеньки.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143108" y="857232"/>
            <a:ext cx="6858048" cy="192882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же могут быть опасны спицы?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6" descr="Картинка 61 из 457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4071966" cy="42378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571736" y="857232"/>
            <a:ext cx="6357982" cy="1928826"/>
          </a:xfrm>
          <a:prstGeom prst="cloudCallout">
            <a:avLst>
              <a:gd name="adj1" fmla="val 29518"/>
              <a:gd name="adj2" fmla="val 1581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хорошо заточен,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легко он режет очень –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Хлеб, картошку, свёклу, мясо,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Рыбу, яблоки и масло.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142976" y="785794"/>
            <a:ext cx="7858180" cy="228601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ножа нельзя обойтись в хозяйстве. Но нож может быть очень опасен в неумелых руках. Детям нельзя давать ножи, так как они могут порезаться.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8" descr="Картинка 103 из 896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143248"/>
            <a:ext cx="4932624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857232"/>
            <a:ext cx="5072098" cy="1214446"/>
          </a:xfrm>
          <a:prstGeom prst="cloudCallout">
            <a:avLst>
              <a:gd name="adj1" fmla="val 21506"/>
              <a:gd name="adj2" fmla="val 2547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Два конца, два кольца,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посередине гвоздик.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071802" y="714356"/>
            <a:ext cx="5857916" cy="171451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кому обращаться, если вы нанесли себе травму ножом или ножницами?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2" descr="Картинка 43 из 292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049967">
            <a:off x="255630" y="3251253"/>
            <a:ext cx="5384539" cy="24499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928670"/>
            <a:ext cx="5072098" cy="1785950"/>
          </a:xfrm>
          <a:prstGeom prst="cloudCallout">
            <a:avLst>
              <a:gd name="adj1" fmla="val 24055"/>
              <a:gd name="adj2" fmla="val 1694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Спят смирно дочки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фанерном домочке.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сонь и тихонь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головках огонь.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143240" y="857232"/>
            <a:ext cx="5857916" cy="200026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может произойти при игре со спичками? К кому обращаться в таком случае?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14" descr="Картинка 48 из 103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285992"/>
            <a:ext cx="4857752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143504" y="2500306"/>
            <a:ext cx="3857652" cy="1857388"/>
          </a:xfrm>
          <a:prstGeom prst="cloudCallout">
            <a:avLst>
              <a:gd name="adj1" fmla="val 10771"/>
              <a:gd name="adj2" fmla="val 872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опасности могут нести изображенные предметы?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5 из 135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000108"/>
            <a:ext cx="1790123" cy="1217284"/>
          </a:xfrm>
          <a:prstGeom prst="rect">
            <a:avLst/>
          </a:prstGeom>
          <a:noFill/>
        </p:spPr>
      </p:pic>
      <p:pic>
        <p:nvPicPr>
          <p:cNvPr id="1030" name="Picture 6" descr="Картинка 61 из 457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785794"/>
            <a:ext cx="1885335" cy="1962146"/>
          </a:xfrm>
          <a:prstGeom prst="rect">
            <a:avLst/>
          </a:prstGeom>
          <a:noFill/>
        </p:spPr>
      </p:pic>
      <p:pic>
        <p:nvPicPr>
          <p:cNvPr id="1032" name="Picture 8" descr="Картинка 103 из 896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857232"/>
            <a:ext cx="2071702" cy="1500198"/>
          </a:xfrm>
          <a:prstGeom prst="rect">
            <a:avLst/>
          </a:prstGeom>
          <a:noFill/>
        </p:spPr>
      </p:pic>
      <p:pic>
        <p:nvPicPr>
          <p:cNvPr id="1034" name="Picture 10" descr="Картинка 204 из 344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3145349" cy="2643206"/>
          </a:xfrm>
          <a:prstGeom prst="rect">
            <a:avLst/>
          </a:prstGeom>
          <a:noFill/>
        </p:spPr>
      </p:pic>
      <p:pic>
        <p:nvPicPr>
          <p:cNvPr id="1036" name="Picture 12" descr="Картинка 43 из 2926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3500462" cy="1592712"/>
          </a:xfrm>
          <a:prstGeom prst="rect">
            <a:avLst/>
          </a:prstGeom>
          <a:noFill/>
        </p:spPr>
      </p:pic>
      <p:pic>
        <p:nvPicPr>
          <p:cNvPr id="1038" name="Picture 14" descr="Картинка 48 из 103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857496"/>
            <a:ext cx="2489130" cy="2502660"/>
          </a:xfrm>
          <a:prstGeom prst="rect">
            <a:avLst/>
          </a:prstGeom>
          <a:noFill/>
        </p:spPr>
      </p:pic>
      <p:pic>
        <p:nvPicPr>
          <p:cNvPr id="1042" name="Picture 18" descr="Картинка 68 из 384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928202"/>
            <a:ext cx="1714512" cy="172646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214546" y="928670"/>
            <a:ext cx="6715172" cy="1785950"/>
          </a:xfrm>
          <a:prstGeom prst="cloudCallout">
            <a:avLst>
              <a:gd name="adj1" fmla="val 24055"/>
              <a:gd name="adj2" fmla="val 1694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Пройдусь слегка горячим я,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гладкой станет простыня.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Могу поправить недоделки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навести на брюках стрелки.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000232" y="714356"/>
            <a:ext cx="7000924" cy="200026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неприятности может доставить этот бытовой прибор?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498 из 4506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00306"/>
            <a:ext cx="5000628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AWJJH2MPE6E2-779065247-1562</_dlc_DocId>
    <_dlc_DocIdUrl xmlns="4a252ca3-5a62-4c1c-90a6-29f4710e47f8">
      <Url>http://edu-sps.koiro.local/Sharya/shool4/441/_layouts/15/DocIdRedir.aspx?ID=AWJJH2MPE6E2-779065247-1562</Url>
      <Description>AWJJH2MPE6E2-779065247-1562</Description>
    </_dlc_DocIdUrl>
  </documentManagement>
</p:properties>
</file>

<file path=customXml/itemProps1.xml><?xml version="1.0" encoding="utf-8"?>
<ds:datastoreItem xmlns:ds="http://schemas.openxmlformats.org/officeDocument/2006/customXml" ds:itemID="{0D06C3CA-AC0E-4B0D-AD7C-A76405BAD034}"/>
</file>

<file path=customXml/itemProps2.xml><?xml version="1.0" encoding="utf-8"?>
<ds:datastoreItem xmlns:ds="http://schemas.openxmlformats.org/officeDocument/2006/customXml" ds:itemID="{D68E2611-01C1-4E31-892E-34534667C5ED}"/>
</file>

<file path=customXml/itemProps3.xml><?xml version="1.0" encoding="utf-8"?>
<ds:datastoreItem xmlns:ds="http://schemas.openxmlformats.org/officeDocument/2006/customXml" ds:itemID="{1BAD8E07-8FC8-42DA-BEB7-225C8473A7F7}"/>
</file>

<file path=customXml/itemProps4.xml><?xml version="1.0" encoding="utf-8"?>
<ds:datastoreItem xmlns:ds="http://schemas.openxmlformats.org/officeDocument/2006/customXml" ds:itemID="{B57ED7A6-23BF-401D-8544-D98185D47AF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</TotalTime>
  <Words>574</Words>
  <Application>Microsoft Office PowerPoint</Application>
  <PresentationFormat>Экран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user</cp:lastModifiedBy>
  <cp:revision>31</cp:revision>
  <dcterms:created xsi:type="dcterms:W3CDTF">2009-07-24T23:09:55Z</dcterms:created>
  <dcterms:modified xsi:type="dcterms:W3CDTF">2013-03-26T05:32:45Z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  <property fmtid="{D5CDD505-2E9C-101B-9397-08002B2CF9AE}" pid="3" name="_dlc_DocIdItemGuid">
    <vt:lpwstr>07f7a55a-71ec-4904-a473-7b09d2fb3f99</vt:lpwstr>
  </property>
</Properties>
</file>