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77" r:id="rId6"/>
    <p:sldId id="278" r:id="rId7"/>
    <p:sldId id="279" r:id="rId8"/>
    <p:sldId id="280" r:id="rId9"/>
    <p:sldId id="281" r:id="rId10"/>
    <p:sldId id="260" r:id="rId11"/>
    <p:sldId id="269" r:id="rId12"/>
    <p:sldId id="282" r:id="rId13"/>
    <p:sldId id="283" r:id="rId14"/>
    <p:sldId id="284" r:id="rId15"/>
    <p:sldId id="268" r:id="rId16"/>
    <p:sldId id="264" r:id="rId17"/>
    <p:sldId id="275" r:id="rId18"/>
    <p:sldId id="274" r:id="rId19"/>
    <p:sldId id="285" r:id="rId20"/>
    <p:sldId id="286" r:id="rId21"/>
    <p:sldId id="287" r:id="rId22"/>
    <p:sldId id="263" r:id="rId23"/>
    <p:sldId id="265" r:id="rId24"/>
    <p:sldId id="267" r:id="rId25"/>
    <p:sldId id="288" r:id="rId26"/>
    <p:sldId id="289" r:id="rId27"/>
    <p:sldId id="272" r:id="rId28"/>
    <p:sldId id="273" r:id="rId29"/>
    <p:sldId id="295" r:id="rId30"/>
    <p:sldId id="290" r:id="rId31"/>
    <p:sldId id="291" r:id="rId32"/>
    <p:sldId id="292" r:id="rId33"/>
    <p:sldId id="293" r:id="rId34"/>
    <p:sldId id="294" r:id="rId35"/>
    <p:sldId id="276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67" d="100"/>
          <a:sy n="67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F83C-9597-4D81-BAC1-C9906979EAB5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F57F-DA6D-4C48-B42B-591DBF80B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6014-0592-44F7-842B-FD0231D31094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29A6-3F79-416A-B74B-CDFCB8E09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6A20-08FA-4E83-94C5-972F9D86607B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BC4A-E417-4716-9E43-0905983A6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2F07-9969-4224-8F28-D94E3BB4A572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441B-72DB-4E8C-A0A4-6D6273DB6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41F2-7A50-4488-B550-ED46774F08CC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D2AE-D87F-4703-B05A-E7DB9BAEF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B808-2730-44E9-BE0C-FF393FB714D9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BD36-26DE-451C-AF0F-62450EDBC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D91D-AE72-4095-BFD9-33C800142BC1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206F-4608-467F-843C-8C6F553C4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0471-F522-4C25-96B6-5FBC19FE6390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8631-01A9-44CE-BA37-EBB793F84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0640-56D3-4A03-8C27-213C76A27E4B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1DEC-1865-4072-8C4A-063D8741E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152F-C7B2-4A6B-BCA4-3A19EE7CC2F8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8258-D071-455B-BE90-972B3FD10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29E1-6CAD-4773-9C1F-F2E569D83A21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69D9-6681-4F54-9D18-86139D48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59CA7-8F22-44D1-A63B-43FBE8FE7701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26AEF8-9BAF-4F82-A78C-0DED9609B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ol-pictures.ucoz.ru/_ph/49/2/685625262.jpg"/>
          <p:cNvPicPr>
            <a:picLocks noChangeAspect="1" noChangeArrowheads="1"/>
          </p:cNvPicPr>
          <p:nvPr/>
        </p:nvPicPr>
        <p:blipFill>
          <a:blip r:embed="rId2"/>
          <a:srcRect l="2344" t="2072" r="2344" b="3629"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608583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Сказочные домики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:\клипарты\домики\9de2aa716e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4313"/>
            <a:ext cx="6262688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клипарты\домики\domik27.png"/>
          <p:cNvPicPr>
            <a:picLocks noChangeAspect="1" noChangeArrowheads="1"/>
          </p:cNvPicPr>
          <p:nvPr/>
        </p:nvPicPr>
        <p:blipFill>
          <a:blip r:embed="rId2"/>
          <a:srcRect b="8711"/>
          <a:stretch>
            <a:fillRect/>
          </a:stretch>
        </p:blipFill>
        <p:spPr bwMode="auto">
          <a:xfrm>
            <a:off x="1214438" y="28575"/>
            <a:ext cx="7000875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old-church.net/sites/default/files/images/TeremCarevnyZimy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3966853" cy="633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orneslov.ru/_ph/3/2/261852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5715016"/>
            <a:ext cx="68654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Терем Морского царя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0.liveinternet.ru/images/attach/c/0/40/115/40115577_258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715016"/>
            <a:ext cx="59375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Пряничный домик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клипарты\домики\b56b27c7f8e8t.jpg"/>
          <p:cNvPicPr>
            <a:picLocks noChangeAspect="1" noChangeArrowheads="1"/>
          </p:cNvPicPr>
          <p:nvPr/>
        </p:nvPicPr>
        <p:blipFill>
          <a:blip r:embed="rId2"/>
          <a:srcRect t="9697" b="8417"/>
          <a:stretch>
            <a:fillRect/>
          </a:stretch>
        </p:blipFill>
        <p:spPr bwMode="auto">
          <a:xfrm>
            <a:off x="857250" y="449263"/>
            <a:ext cx="74771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клипарты\домики\9e38ce225652t.jpg"/>
          <p:cNvPicPr>
            <a:picLocks noChangeAspect="1" noChangeArrowheads="1"/>
          </p:cNvPicPr>
          <p:nvPr/>
        </p:nvPicPr>
        <p:blipFill>
          <a:blip r:embed="rId2"/>
          <a:srcRect b="3618"/>
          <a:stretch>
            <a:fillRect/>
          </a:stretch>
        </p:blipFill>
        <p:spPr bwMode="auto">
          <a:xfrm>
            <a:off x="2500313" y="285750"/>
            <a:ext cx="557212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715016"/>
            <a:ext cx="42586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 тыква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074.radikal.ru/1007/45/3c87f48ad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0"/>
            <a:ext cx="6691312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42586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 тыква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NG клипарт - Домики из сказки"/>
          <p:cNvPicPr>
            <a:picLocks noChangeAspect="1" noChangeArrowheads="1"/>
          </p:cNvPicPr>
          <p:nvPr/>
        </p:nvPicPr>
        <p:blipFill>
          <a:blip r:embed="rId2"/>
          <a:srcRect b="77200"/>
          <a:stretch>
            <a:fillRect/>
          </a:stretch>
        </p:blipFill>
        <p:spPr bwMode="auto">
          <a:xfrm>
            <a:off x="500063" y="4071938"/>
            <a:ext cx="80216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PNG клипарт - Домики из сказки"/>
          <p:cNvPicPr>
            <a:picLocks noChangeAspect="1" noChangeArrowheads="1"/>
          </p:cNvPicPr>
          <p:nvPr/>
        </p:nvPicPr>
        <p:blipFill>
          <a:blip r:embed="rId2"/>
          <a:srcRect t="22800" b="53200"/>
          <a:stretch>
            <a:fillRect/>
          </a:stretch>
        </p:blipFill>
        <p:spPr bwMode="auto">
          <a:xfrm>
            <a:off x="642938" y="285750"/>
            <a:ext cx="7858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2857496"/>
            <a:ext cx="496398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Домики грибки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-za1uisk262Y/TxaUUQVIIHI/AAAAAAAAANY/4bxezuiUyeM/s1600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5715016"/>
            <a:ext cx="487101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 поросят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600888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бывают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сказочные домики</a:t>
            </a:r>
          </a:p>
        </p:txBody>
      </p:sp>
      <p:pic>
        <p:nvPicPr>
          <p:cNvPr id="4098" name="Picture 2" descr="Домик ведь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3000396" cy="3855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lmults.org/images/multiki/1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285728"/>
            <a:ext cx="42201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 зайца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useum.ru/imgB.asp?57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0"/>
            <a:ext cx="91852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клипарты\домики\6f122abe39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85750"/>
            <a:ext cx="50958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21002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клипарты\домики\69c33d825a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79450"/>
            <a:ext cx="833913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21002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клипарты\домики\3994bd5c47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41300"/>
            <a:ext cx="5643563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21002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roza.ru/pics/2010/11/15/1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13" y="0"/>
            <a:ext cx="923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5715016"/>
            <a:ext cx="86741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Замок Кощея Бессмертного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hadochki.ru/images/kartinki/domik-dlj-gnom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14313"/>
            <a:ext cx="6024562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786454"/>
            <a:ext cx="63241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 для гномика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orskar.com/wp-content/uploads/2011/10/b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392526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4" descr="http://www.llama.ru/other/domi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14438"/>
            <a:ext cx="4095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rafamania.net/uploads/posts/2009-03/1236872081_01-hous-003.jpg"/>
          <p:cNvPicPr>
            <a:picLocks noChangeAspect="1" noChangeArrowheads="1"/>
          </p:cNvPicPr>
          <p:nvPr/>
        </p:nvPicPr>
        <p:blipFill>
          <a:blip r:embed="rId2"/>
          <a:srcRect b="4458"/>
          <a:stretch>
            <a:fillRect/>
          </a:stretch>
        </p:blipFill>
        <p:spPr bwMode="auto">
          <a:xfrm>
            <a:off x="214282" y="428604"/>
            <a:ext cx="430887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://www.supercook.ru/images-skazki-vypusk/cul-arkh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042" y="1928802"/>
            <a:ext cx="3894771" cy="447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53696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Учимся рисовать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домики</a:t>
            </a:r>
          </a:p>
        </p:txBody>
      </p:sp>
      <p:pic>
        <p:nvPicPr>
          <p:cNvPr id="30723" name="Picture 2" descr="D:\клипарты\домики\domik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428875"/>
            <a:ext cx="4533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D:\клипарты\домики\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157163"/>
            <a:ext cx="458152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eolte.com/img/260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357188"/>
            <a:ext cx="59785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eolte.com/img/260.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57188"/>
            <a:ext cx="52673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eolte.com/img/260.files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82232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elen\Desktop\ель\мш и карандаш\risunok-domik-li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87915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elen\Desktop\ель\мш и карандаш\risunok-domik-li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энтези домик на фото"/>
          <p:cNvPicPr>
            <a:picLocks noChangeAspect="1" noChangeArrowheads="1"/>
          </p:cNvPicPr>
          <p:nvPr/>
        </p:nvPicPr>
        <p:blipFill>
          <a:blip r:embed="rId2"/>
          <a:srcRect l="3645" r="1477" b="4166"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липарты\домики\2011-10-07_064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428625"/>
            <a:ext cx="61483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awideti.info/wp-content/uploads/2010/05/tere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66"/>
            <a:ext cx="5386675" cy="588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http://skazochki.narod.ru/sound/images/teremo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285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59.radikal.ru/i166/0912/a3/744fe7fb45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214290"/>
            <a:ext cx="61820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Замок Снежной королевы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niga.ru/upload/iblock/f51/f51893beab22e611860ad3e0996b88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0"/>
            <a:ext cx="9212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kaz-pushkina.ru/kadr/cs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reelance.ru/img/portfolio/pics/00/06/C5/443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533900" cy="598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http://i029.radikal.ru/0812/49/3b6bf7a394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3443885" cy="423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AWJJH2MPE6E2-779065247-1570</_dlc_DocId>
    <_dlc_DocIdUrl xmlns="4a252ca3-5a62-4c1c-90a6-29f4710e47f8">
      <Url>http://edu-sps.koiro.local/Sharya/shool4/441/_layouts/15/DocIdRedir.aspx?ID=AWJJH2MPE6E2-779065247-1570</Url>
      <Description>AWJJH2MPE6E2-779065247-1570</Description>
    </_dlc_DocIdUrl>
  </documentManagement>
</p:properties>
</file>

<file path=customXml/itemProps1.xml><?xml version="1.0" encoding="utf-8"?>
<ds:datastoreItem xmlns:ds="http://schemas.openxmlformats.org/officeDocument/2006/customXml" ds:itemID="{24B15B2E-1698-4C3A-9FE8-31EB82F65178}"/>
</file>

<file path=customXml/itemProps2.xml><?xml version="1.0" encoding="utf-8"?>
<ds:datastoreItem xmlns:ds="http://schemas.openxmlformats.org/officeDocument/2006/customXml" ds:itemID="{50CF7842-24AF-43C5-9305-7BCC387AD2A6}"/>
</file>

<file path=customXml/itemProps3.xml><?xml version="1.0" encoding="utf-8"?>
<ds:datastoreItem xmlns:ds="http://schemas.openxmlformats.org/officeDocument/2006/customXml" ds:itemID="{D1837C5E-C3AA-4F8E-9325-CD2EC3D6F030}"/>
</file>

<file path=customXml/itemProps4.xml><?xml version="1.0" encoding="utf-8"?>
<ds:datastoreItem xmlns:ds="http://schemas.openxmlformats.org/officeDocument/2006/customXml" ds:itemID="{7E2C723C-EF84-41DC-B4C1-82EA25F8B412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</Words>
  <Application>Microsoft Office PowerPoint</Application>
  <PresentationFormat>On-screen Show (4:3)</PresentationFormat>
  <Paragraphs>18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Arial</vt:lpstr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Windows User</cp:lastModifiedBy>
  <cp:revision>7</cp:revision>
  <dcterms:created xsi:type="dcterms:W3CDTF">2012-02-01T13:21:19Z</dcterms:created>
  <dcterms:modified xsi:type="dcterms:W3CDTF">2017-03-04T22:22:07Z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  <property fmtid="{D5CDD505-2E9C-101B-9397-08002B2CF9AE}" pid="3" name="_dlc_DocIdItemGuid">
    <vt:lpwstr>035ee666-6e5b-458a-980a-4ca7aface786</vt:lpwstr>
  </property>
</Properties>
</file>